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  <p:sldMasterId id="2147483666" r:id="rId6"/>
    <p:sldMasterId id="2147483681" r:id="rId7"/>
    <p:sldMasterId id="2147483693" r:id="rId8"/>
  </p:sldMasterIdLst>
  <p:notesMasterIdLst>
    <p:notesMasterId r:id="rId27"/>
  </p:notesMasterIdLst>
  <p:sldIdLst>
    <p:sldId id="256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7" r:id="rId20"/>
    <p:sldId id="278" r:id="rId21"/>
    <p:sldId id="273" r:id="rId22"/>
    <p:sldId id="274" r:id="rId23"/>
    <p:sldId id="275" r:id="rId24"/>
    <p:sldId id="263" r:id="rId25"/>
    <p:sldId id="259" r:id="rId26"/>
  </p:sldIdLst>
  <p:sldSz cx="18288000" cy="10287000"/>
  <p:notesSz cx="6858000" cy="9144000"/>
  <p:embeddedFontLst>
    <p:embeddedFont>
      <p:font typeface="Roboto Slab SemiBold" panose="020B060402020202020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Quicksand Medium" panose="020B0604020202020204" charset="0"/>
      <p:regular r:id="rId34"/>
      <p:bold r:id="rId35"/>
    </p:embeddedFont>
    <p:embeddedFont>
      <p:font typeface="Roboto Slab ExtraBold" panose="020B0604020202020204" charset="0"/>
      <p:bold r:id="rId36"/>
    </p:embeddedFont>
    <p:embeddedFont>
      <p:font typeface="Agrandir Tight" panose="020B0604020202020204" charset="0"/>
      <p:regular r:id="rId37"/>
    </p:embeddedFont>
    <p:embeddedFont>
      <p:font typeface="Quicksand" panose="020B0604020202020204" charset="0"/>
      <p:regular r:id="rId38"/>
      <p:bold r:id="rId39"/>
    </p:embeddedFont>
    <p:embeddedFont>
      <p:font typeface="Kabel Ultra-Bold" panose="020B0604020202020204" charset="0"/>
      <p:regular r:id="rId40"/>
      <p:bold r:id="rId41"/>
    </p:embeddedFont>
    <p:embeddedFont>
      <p:font typeface="Agrandir Tight Bold" panose="020B0604020202020204" charset="0"/>
      <p:regular r:id="rId42"/>
      <p:bold r:id="rId43"/>
    </p:embeddedFont>
    <p:embeddedFont>
      <p:font typeface="Radley" panose="020B0604020202020204" charset="0"/>
      <p:regular r:id="rId44"/>
      <p:italic r:id="rId45"/>
    </p:embeddedFont>
    <p:embeddedFont>
      <p:font typeface="Georgia" panose="02040502050405020303" pitchFamily="18" charset="0"/>
      <p:regular r:id="rId46"/>
      <p:bold r:id="rId47"/>
      <p:italic r:id="rId48"/>
      <p:boldItalic r:id="rId49"/>
    </p:embeddedFont>
    <p:embeddedFont>
      <p:font typeface="Open Sans" panose="020B0604020202020204" charset="0"/>
      <p:regular r:id="rId50"/>
      <p:bold r:id="rId51"/>
      <p:italic r:id="rId52"/>
      <p:boldItalic r:id="rId53"/>
    </p:embeddedFont>
    <p:embeddedFont>
      <p:font typeface="Roboto Slab Medium" panose="020B0604020202020204" charset="0"/>
      <p:regular r:id="rId54"/>
      <p:bold r:id="rId55"/>
    </p:embeddedFont>
    <p:embeddedFont>
      <p:font typeface="Roboto Slab" panose="020B0604020202020204" charset="0"/>
      <p:regular r:id="rId56"/>
      <p:bold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F6"/>
    <a:srgbClr val="5CBDAF"/>
    <a:srgbClr val="E01092"/>
    <a:srgbClr val="AABA22"/>
    <a:srgbClr val="129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57" d="100"/>
          <a:sy n="57" d="100"/>
        </p:scale>
        <p:origin x="172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12.fntdata"/><Relationship Id="rId21" Type="http://schemas.openxmlformats.org/officeDocument/2006/relationships/slide" Target="slides/slide13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font" Target="fonts/font2.fntdata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8" Type="http://schemas.openxmlformats.org/officeDocument/2006/relationships/slideMaster" Target="slideMasters/slideMaster5.xml"/><Relationship Id="rId51" Type="http://schemas.openxmlformats.org/officeDocument/2006/relationships/font" Target="fonts/font2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10" Type="http://schemas.openxmlformats.org/officeDocument/2006/relationships/slide" Target="slides/slide2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5F0EA-E96D-764D-9270-F095AE92BE80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7F494-8FE4-AE4A-9296-25999A6DB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31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dd931d9069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dd931d9069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7599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dd931d9069_0_1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g3dd931d9069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57933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d931d9069_0_1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Use chart page 5. </a:t>
            </a:r>
            <a:endParaRPr/>
          </a:p>
        </p:txBody>
      </p:sp>
      <p:sp>
        <p:nvSpPr>
          <p:cNvPr id="289" name="Google Shape;289;g3dd931d9069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96958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dd931d9069_0_1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Page 22 - Print copies </a:t>
            </a:r>
            <a:endParaRPr/>
          </a:p>
        </p:txBody>
      </p:sp>
      <p:sp>
        <p:nvSpPr>
          <p:cNvPr id="296" name="Google Shape;296;g3dd931d9069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85787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dd931d9069_0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g3dd931d9069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44812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a329b56938_0_1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g1a329b56938_0_1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Youth-driven survey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25618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dd931d90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dd931d906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8261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ddd4830079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ddd4830079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4610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a329b56938_0_1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themes - coming soon!</a:t>
            </a:r>
            <a:endParaRPr/>
          </a:p>
        </p:txBody>
      </p:sp>
      <p:sp>
        <p:nvSpPr>
          <p:cNvPr id="244" name="Google Shape;244;g1a329b56938_0_1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3541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235590e177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235590e177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7233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26126ad8a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26126ad8a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0691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26126ad8a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26126ad8a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465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9"/>
          <p:cNvSpPr txBox="1">
            <a:spLocks noGrp="1"/>
          </p:cNvSpPr>
          <p:nvPr>
            <p:ph type="title"/>
          </p:nvPr>
        </p:nvSpPr>
        <p:spPr>
          <a:xfrm>
            <a:off x="797442" y="232472"/>
            <a:ext cx="16693200" cy="15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77A0"/>
              </a:buClr>
              <a:buSzPts val="3300"/>
              <a:buFont typeface="Roboto Slab ExtraBold"/>
              <a:buNone/>
              <a:defRPr sz="6600" b="1" i="0" u="none" strike="noStrike" cap="none">
                <a:solidFill>
                  <a:srgbClr val="0C77A0"/>
                </a:solidFill>
                <a:latin typeface="Roboto Slab ExtraBold"/>
                <a:ea typeface="Roboto Slab ExtraBold"/>
                <a:cs typeface="Roboto Slab ExtraBold"/>
                <a:sym typeface="Roboto Slab Extra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9" name="Google Shape;199;p39"/>
          <p:cNvSpPr txBox="1">
            <a:spLocks noGrp="1"/>
          </p:cNvSpPr>
          <p:nvPr>
            <p:ph type="body" idx="1"/>
          </p:nvPr>
        </p:nvSpPr>
        <p:spPr>
          <a:xfrm>
            <a:off x="797442" y="2476676"/>
            <a:ext cx="9222000" cy="61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marR="0" lvl="0" indent="-723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DF5D26"/>
              </a:buClr>
              <a:buSzPts val="2100"/>
              <a:buFont typeface="Arial"/>
              <a:buChar char="•"/>
              <a:defRPr sz="4200" b="0" i="0" u="none" strike="noStrike" cap="none">
                <a:solidFill>
                  <a:srgbClr val="3A48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828800" marR="0" lvl="1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DF5D26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rgbClr val="3A48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2743200" marR="0" lvl="2" indent="-6477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DF5D26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rgbClr val="3A48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3657600" marR="0" lvl="3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DF5D26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rgbClr val="3A48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4572000" marR="0" lvl="4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DF5D26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rgbClr val="3A48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86400" marR="0" lvl="5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Google Shape;200;p39"/>
          <p:cNvSpPr>
            <a:spLocks noGrp="1"/>
          </p:cNvSpPr>
          <p:nvPr>
            <p:ph type="pic" idx="2"/>
          </p:nvPr>
        </p:nvSpPr>
        <p:spPr>
          <a:xfrm>
            <a:off x="10239376" y="2476500"/>
            <a:ext cx="7251600" cy="6112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1924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0"/>
          <p:cNvSpPr txBox="1">
            <a:spLocks noGrp="1"/>
          </p:cNvSpPr>
          <p:nvPr>
            <p:ph type="title"/>
          </p:nvPr>
        </p:nvSpPr>
        <p:spPr>
          <a:xfrm>
            <a:off x="797442" y="232472"/>
            <a:ext cx="16693200" cy="15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77A0"/>
              </a:buClr>
              <a:buSzPts val="3300"/>
              <a:buFont typeface="Roboto Slab ExtraBold"/>
              <a:buNone/>
              <a:defRPr sz="6600" b="1" i="0" u="none" strike="noStrike" cap="none">
                <a:solidFill>
                  <a:srgbClr val="0C77A0"/>
                </a:solidFill>
                <a:latin typeface="Roboto Slab ExtraBold"/>
                <a:ea typeface="Roboto Slab ExtraBold"/>
                <a:cs typeface="Roboto Slab ExtraBold"/>
                <a:sym typeface="Roboto Slab Extra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3" name="Google Shape;203;p40"/>
          <p:cNvSpPr txBox="1">
            <a:spLocks noGrp="1"/>
          </p:cNvSpPr>
          <p:nvPr>
            <p:ph type="body" idx="1"/>
          </p:nvPr>
        </p:nvSpPr>
        <p:spPr>
          <a:xfrm>
            <a:off x="797440" y="2476676"/>
            <a:ext cx="16693200" cy="61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marR="0" lvl="0" indent="-723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DF5D26"/>
              </a:buClr>
              <a:buSzPts val="2100"/>
              <a:buFont typeface="Arial"/>
              <a:buChar char="•"/>
              <a:defRPr sz="4200" b="0" i="0" u="none" strike="noStrike" cap="none">
                <a:solidFill>
                  <a:srgbClr val="3A48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828800" marR="0" lvl="1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DF5D26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rgbClr val="3A48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2743200" marR="0" lvl="2" indent="-6477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DF5D26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rgbClr val="3A48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3657600" marR="0" lvl="3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DF5D26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rgbClr val="3A48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4572000" marR="0" lvl="4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DF5D26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rgbClr val="3A48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86400" marR="0" lvl="5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416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89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2"/>
          <p:cNvSpPr txBox="1">
            <a:spLocks noGrp="1"/>
          </p:cNvSpPr>
          <p:nvPr>
            <p:ph type="ctrTitle"/>
          </p:nvPr>
        </p:nvSpPr>
        <p:spPr>
          <a:xfrm>
            <a:off x="2286000" y="2485580"/>
            <a:ext cx="13716000" cy="57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77A0"/>
              </a:buClr>
              <a:buSzPts val="4500"/>
              <a:buFont typeface="Roboto Slab ExtraBold"/>
              <a:buNone/>
              <a:defRPr sz="9000" b="1" i="0" u="none" strike="noStrike" cap="none">
                <a:solidFill>
                  <a:srgbClr val="0C77A0"/>
                </a:solidFill>
                <a:latin typeface="Roboto Slab ExtraBold"/>
                <a:ea typeface="Roboto Slab ExtraBold"/>
                <a:cs typeface="Roboto Slab ExtraBold"/>
                <a:sym typeface="Roboto Slab Extra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0127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3"/>
          <p:cNvSpPr txBox="1">
            <a:spLocks noGrp="1"/>
          </p:cNvSpPr>
          <p:nvPr>
            <p:ph type="ctrTitle"/>
          </p:nvPr>
        </p:nvSpPr>
        <p:spPr>
          <a:xfrm>
            <a:off x="623416" y="1489150"/>
            <a:ext cx="170412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●"/>
              <a:defRPr sz="10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○"/>
              <a:defRPr sz="10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■"/>
              <a:defRPr sz="10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●"/>
              <a:defRPr sz="10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○"/>
              <a:defRPr sz="10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■"/>
              <a:defRPr sz="10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●"/>
              <a:defRPr sz="10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○"/>
              <a:defRPr sz="10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■"/>
              <a:defRPr sz="10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9" name="Google Shape;209;p43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0" name="Google Shape;210;p43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/>
            <a:fld id="{00000000-1234-1234-1234-123412341234}" type="slidenum">
              <a:rPr lang="en" kern="0" smtClean="0"/>
              <a:pPr defTabSz="1828800"/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134874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2"/>
          <p:cNvPicPr preferRelativeResize="0"/>
          <p:nvPr/>
        </p:nvPicPr>
        <p:blipFill rotWithShape="1">
          <a:blip r:embed="rId2">
            <a:alphaModFix amt="15000"/>
          </a:blip>
          <a:srcRect/>
          <a:stretch/>
        </p:blipFill>
        <p:spPr>
          <a:xfrm>
            <a:off x="11336363" y="2300739"/>
            <a:ext cx="13272894" cy="13272894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2"/>
          <p:cNvSpPr txBox="1">
            <a:spLocks noGrp="1"/>
          </p:cNvSpPr>
          <p:nvPr>
            <p:ph type="ctrTitle"/>
          </p:nvPr>
        </p:nvSpPr>
        <p:spPr>
          <a:xfrm>
            <a:off x="653026" y="1683562"/>
            <a:ext cx="15349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0138"/>
              </a:buClr>
              <a:buSzPts val="4500"/>
              <a:buNone/>
              <a:defRPr sz="9000">
                <a:solidFill>
                  <a:srgbClr val="230138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subTitle" idx="1"/>
          </p:nvPr>
        </p:nvSpPr>
        <p:spPr>
          <a:xfrm>
            <a:off x="653026" y="5422632"/>
            <a:ext cx="13716000" cy="24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3000"/>
            </a:lvl2pPr>
            <a:lvl3pPr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/>
            </a:lvl3pPr>
            <a:lvl4pPr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4pPr>
            <a:lvl5pPr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5pPr>
            <a:lvl6pPr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6pPr>
            <a:lvl7pPr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7pPr>
            <a:lvl8pPr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8pPr>
            <a:lvl9pPr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7086600" y="9545200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828800"/>
            <a:fld id="{00000000-1234-1234-1234-123412341234}" type="slidenum">
              <a:rPr lang="en" kern="0" smtClean="0"/>
              <a:pPr defTabSz="1828800"/>
              <a:t>‹#›</a:t>
            </a:fld>
            <a:endParaRPr lang="en" kern="0"/>
          </a:p>
        </p:txBody>
      </p:sp>
      <p:pic>
        <p:nvPicPr>
          <p:cNvPr id="52" name="Google Shape;52;p12"/>
          <p:cNvPicPr preferRelativeResize="0"/>
          <p:nvPr/>
        </p:nvPicPr>
        <p:blipFill rotWithShape="1">
          <a:blip r:embed="rId2">
            <a:alphaModFix amt="15000"/>
          </a:blip>
          <a:srcRect/>
          <a:stretch/>
        </p:blipFill>
        <p:spPr>
          <a:xfrm>
            <a:off x="-3823500" y="-4972574"/>
            <a:ext cx="9047184" cy="9047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7912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7086600" y="956188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828800"/>
            <a:fld id="{00000000-1234-1234-1234-123412341234}" type="slidenum">
              <a:rPr lang="en" kern="0" smtClean="0"/>
              <a:pPr defTabSz="1828800"/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488303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 1">
  <p:cSld name="Title and Content 1 1"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694538" y="480600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0138"/>
              </a:buClr>
              <a:buSzPts val="1400"/>
              <a:buNone/>
              <a:defRPr>
                <a:solidFill>
                  <a:srgbClr val="230138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694538" y="2738438"/>
            <a:ext cx="15773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914400" lvl="0" indent="-635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  <a:defRPr/>
            </a:lvl1pPr>
            <a:lvl2pPr marL="1828800" lvl="1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2pPr>
            <a:lvl3pPr marL="2743200" lvl="2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3pPr>
            <a:lvl4pPr marL="3657600" lvl="3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marL="4572000" lvl="4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marL="5486400" lvl="5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6400800" lvl="6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7315200" lvl="7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8229600" lvl="8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70866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828800"/>
            <a:fld id="{00000000-1234-1234-1234-123412341234}" type="slidenum">
              <a:rPr lang="en" kern="0" smtClean="0"/>
              <a:pPr defTabSz="1828800"/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549264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342900" y="-23812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7772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914400" lvl="0" indent="-635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828800" lvl="1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2743200" lvl="2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3657600" lvl="3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4572000" lvl="4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5486400" lvl="5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6400800" lvl="6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7315200" lvl="7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8229600" lvl="8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2"/>
          </p:nvPr>
        </p:nvSpPr>
        <p:spPr>
          <a:xfrm>
            <a:off x="9258300" y="2738438"/>
            <a:ext cx="7772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914400" lvl="0" indent="-635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828800" lvl="1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2743200" lvl="2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3657600" lvl="3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4572000" lvl="4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5486400" lvl="5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6400800" lvl="6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7315200" lvl="7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8229600" lvl="8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7086600" y="9564844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828800"/>
            <a:fld id="{00000000-1234-1234-1234-123412341234}" type="slidenum">
              <a:rPr lang="en" kern="0" smtClean="0"/>
              <a:pPr defTabSz="1828800"/>
              <a:t>‹#›</a:t>
            </a:fld>
            <a:endParaRPr lang="en" kern="0"/>
          </a:p>
        </p:txBody>
      </p:sp>
      <p:pic>
        <p:nvPicPr>
          <p:cNvPr id="64" name="Google Shape;64;p15" descr="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642079" y="9360078"/>
            <a:ext cx="2521542" cy="957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1354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 1 1 1 1 1 1">
  <p:cSld name="Blank 1 1 1 1 1 1 1 1"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6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1336362" y="2300738"/>
            <a:ext cx="13272900" cy="132729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399750" y="339788"/>
            <a:ext cx="118308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759488" y="1658926"/>
            <a:ext cx="8134800" cy="7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914400" lvl="0" indent="-723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100"/>
              <a:buChar char="•"/>
              <a:defRPr/>
            </a:lvl1pPr>
            <a:lvl2pPr marL="1828800" lvl="1" indent="-685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2pPr>
            <a:lvl3pPr marL="2743200" lvl="2" indent="-6477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3pPr>
            <a:lvl4pPr marL="3657600" lvl="3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marL="4572000" lvl="4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marL="5486400" lvl="5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6400800" lvl="6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7315200" lvl="7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8229600" lvl="8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ldNum" idx="12"/>
          </p:nvPr>
        </p:nvSpPr>
        <p:spPr>
          <a:xfrm>
            <a:off x="70866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828800"/>
            <a:fld id="{00000000-1234-1234-1234-123412341234}" type="slidenum">
              <a:rPr lang="en" kern="0" smtClean="0"/>
              <a:pPr defTabSz="1828800"/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4208683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 1 1 1 1 1 1 1 1">
  <p:cSld name="Blank 1 1 1 1 1 1 1 1 1 1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7"/>
          <p:cNvPicPr preferRelativeResize="0"/>
          <p:nvPr/>
        </p:nvPicPr>
        <p:blipFill rotWithShape="1">
          <a:blip r:embed="rId2">
            <a:alphaModFix amt="16000"/>
          </a:blip>
          <a:srcRect t="40" b="40"/>
          <a:stretch/>
        </p:blipFill>
        <p:spPr>
          <a:xfrm>
            <a:off x="11336362" y="2300738"/>
            <a:ext cx="13272900" cy="1327289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399750" y="339788"/>
            <a:ext cx="118308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>
            <a:off x="759488" y="1658926"/>
            <a:ext cx="8134800" cy="7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914400" lvl="0" indent="-723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100"/>
              <a:buChar char="•"/>
              <a:defRPr/>
            </a:lvl1pPr>
            <a:lvl2pPr marL="1828800" lvl="1" indent="-685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2pPr>
            <a:lvl3pPr marL="2743200" lvl="2" indent="-6477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3pPr>
            <a:lvl4pPr marL="3657600" lvl="3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marL="4572000" lvl="4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marL="5486400" lvl="5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6400800" lvl="6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7315200" lvl="7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8229600" lvl="8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ldNum" idx="12"/>
          </p:nvPr>
        </p:nvSpPr>
        <p:spPr>
          <a:xfrm>
            <a:off x="70866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828800"/>
            <a:fld id="{00000000-1234-1234-1234-123412341234}" type="slidenum">
              <a:rPr lang="en" kern="0" smtClean="0"/>
              <a:pPr defTabSz="1828800"/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758039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 1 1 1 1 1 1 1">
  <p:cSld name="Blank 1 1 1 1 1 1 1 1 1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8"/>
          <p:cNvPicPr preferRelativeResize="0"/>
          <p:nvPr/>
        </p:nvPicPr>
        <p:blipFill rotWithShape="1">
          <a:blip r:embed="rId2">
            <a:alphaModFix amt="25000"/>
          </a:blip>
          <a:srcRect l="40" r="40"/>
          <a:stretch/>
        </p:blipFill>
        <p:spPr>
          <a:xfrm>
            <a:off x="11336362" y="2300738"/>
            <a:ext cx="13272896" cy="132729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399750" y="339788"/>
            <a:ext cx="118308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body" idx="1"/>
          </p:nvPr>
        </p:nvSpPr>
        <p:spPr>
          <a:xfrm>
            <a:off x="759488" y="1658926"/>
            <a:ext cx="8134800" cy="7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914400" lvl="0" indent="-723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100"/>
              <a:buChar char="•"/>
              <a:defRPr/>
            </a:lvl1pPr>
            <a:lvl2pPr marL="1828800" lvl="1" indent="-685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2pPr>
            <a:lvl3pPr marL="2743200" lvl="2" indent="-6477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3pPr>
            <a:lvl4pPr marL="3657600" lvl="3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marL="4572000" lvl="4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marL="5486400" lvl="5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6400800" lvl="6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7315200" lvl="7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8229600" lvl="8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0866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828800"/>
            <a:fld id="{00000000-1234-1234-1234-123412341234}" type="slidenum">
              <a:rPr lang="en" kern="0" smtClean="0"/>
              <a:pPr defTabSz="1828800"/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419880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 1 1">
  <p:cSld name="Blank 1 1 1 1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9"/>
          <p:cNvPicPr preferRelativeResize="0"/>
          <p:nvPr/>
        </p:nvPicPr>
        <p:blipFill rotWithShape="1">
          <a:blip r:embed="rId2">
            <a:alphaModFix amt="15000"/>
          </a:blip>
          <a:srcRect t="40" b="40"/>
          <a:stretch/>
        </p:blipFill>
        <p:spPr>
          <a:xfrm>
            <a:off x="11336362" y="2300738"/>
            <a:ext cx="13272900" cy="1327289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9"/>
          <p:cNvSpPr txBox="1">
            <a:spLocks noGrp="1"/>
          </p:cNvSpPr>
          <p:nvPr>
            <p:ph type="title"/>
          </p:nvPr>
        </p:nvSpPr>
        <p:spPr>
          <a:xfrm>
            <a:off x="399750" y="339788"/>
            <a:ext cx="118308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body" idx="1"/>
          </p:nvPr>
        </p:nvSpPr>
        <p:spPr>
          <a:xfrm>
            <a:off x="759488" y="1658926"/>
            <a:ext cx="8134800" cy="7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914400" lvl="0" indent="-723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100"/>
              <a:buChar char="•"/>
              <a:defRPr/>
            </a:lvl1pPr>
            <a:lvl2pPr marL="1828800" lvl="1" indent="-685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2pPr>
            <a:lvl3pPr marL="2743200" lvl="2" indent="-6477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3pPr>
            <a:lvl4pPr marL="3657600" lvl="3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marL="4572000" lvl="4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marL="5486400" lvl="5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6400800" lvl="6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7315200" lvl="7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8229600" lvl="8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sldNum" idx="12"/>
          </p:nvPr>
        </p:nvSpPr>
        <p:spPr>
          <a:xfrm>
            <a:off x="70866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828800"/>
            <a:fld id="{00000000-1234-1234-1234-123412341234}" type="slidenum">
              <a:rPr lang="en" kern="0" smtClean="0"/>
              <a:pPr defTabSz="1828800"/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3800404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 1 1 1 1">
  <p:cSld name="Blank 1 1 1 1 1 1"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20"/>
          <p:cNvPicPr preferRelativeResize="0"/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11336362" y="2300738"/>
            <a:ext cx="13272896" cy="1327289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0"/>
          <p:cNvSpPr txBox="1">
            <a:spLocks noGrp="1"/>
          </p:cNvSpPr>
          <p:nvPr>
            <p:ph type="title"/>
          </p:nvPr>
        </p:nvSpPr>
        <p:spPr>
          <a:xfrm>
            <a:off x="399750" y="339788"/>
            <a:ext cx="118308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body" idx="1"/>
          </p:nvPr>
        </p:nvSpPr>
        <p:spPr>
          <a:xfrm>
            <a:off x="759488" y="1658926"/>
            <a:ext cx="8134800" cy="7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914400" lvl="0" indent="-723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100"/>
              <a:buChar char="•"/>
              <a:defRPr/>
            </a:lvl1pPr>
            <a:lvl2pPr marL="1828800" lvl="1" indent="-685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2pPr>
            <a:lvl3pPr marL="2743200" lvl="2" indent="-6477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3pPr>
            <a:lvl4pPr marL="3657600" lvl="3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marL="4572000" lvl="4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marL="5486400" lvl="5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6400800" lvl="6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7315200" lvl="7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8229600" lvl="8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ldNum" idx="12"/>
          </p:nvPr>
        </p:nvSpPr>
        <p:spPr>
          <a:xfrm>
            <a:off x="70866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828800"/>
            <a:fld id="{00000000-1234-1234-1234-123412341234}" type="slidenum">
              <a:rPr lang="en" kern="0" smtClean="0"/>
              <a:pPr defTabSz="1828800"/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901354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 1 1 1">
  <p:cSld name="Blank 1 1 1 1 1"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1"/>
          <p:cNvPicPr preferRelativeResize="0"/>
          <p:nvPr/>
        </p:nvPicPr>
        <p:blipFill rotWithShape="1">
          <a:blip r:embed="rId2">
            <a:alphaModFix amt="15000"/>
          </a:blip>
          <a:srcRect l="40" r="40"/>
          <a:stretch/>
        </p:blipFill>
        <p:spPr>
          <a:xfrm>
            <a:off x="11336362" y="2300738"/>
            <a:ext cx="13272896" cy="132729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1"/>
          <p:cNvSpPr txBox="1">
            <a:spLocks noGrp="1"/>
          </p:cNvSpPr>
          <p:nvPr>
            <p:ph type="title"/>
          </p:nvPr>
        </p:nvSpPr>
        <p:spPr>
          <a:xfrm>
            <a:off x="399750" y="339788"/>
            <a:ext cx="118308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body" idx="1"/>
          </p:nvPr>
        </p:nvSpPr>
        <p:spPr>
          <a:xfrm>
            <a:off x="759488" y="1658926"/>
            <a:ext cx="8134800" cy="7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914400" lvl="0" indent="-723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100"/>
              <a:buChar char="•"/>
              <a:defRPr/>
            </a:lvl1pPr>
            <a:lvl2pPr marL="1828800" lvl="1" indent="-685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2pPr>
            <a:lvl3pPr marL="2743200" lvl="2" indent="-6477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3pPr>
            <a:lvl4pPr marL="3657600" lvl="3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marL="4572000" lvl="4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marL="5486400" lvl="5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6400800" lvl="6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7315200" lvl="7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8229600" lvl="8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sldNum" idx="12"/>
          </p:nvPr>
        </p:nvSpPr>
        <p:spPr>
          <a:xfrm>
            <a:off x="70866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828800"/>
            <a:fld id="{00000000-1234-1234-1234-123412341234}" type="slidenum">
              <a:rPr lang="en" kern="0" smtClean="0"/>
              <a:pPr defTabSz="1828800"/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426578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otlight">
  <p:cSld name="Spotlight"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2"/>
          <p:cNvSpPr/>
          <p:nvPr/>
        </p:nvSpPr>
        <p:spPr>
          <a:xfrm>
            <a:off x="2357776" y="1719226"/>
            <a:ext cx="13572600" cy="6848400"/>
          </a:xfrm>
          <a:prstGeom prst="rect">
            <a:avLst/>
          </a:prstGeom>
          <a:noFill/>
          <a:ln w="28575" cap="flat" cmpd="sng">
            <a:solidFill>
              <a:srgbClr val="230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23013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2"/>
          <p:cNvSpPr txBox="1">
            <a:spLocks noGrp="1"/>
          </p:cNvSpPr>
          <p:nvPr>
            <p:ph type="body" idx="1"/>
          </p:nvPr>
        </p:nvSpPr>
        <p:spPr>
          <a:xfrm>
            <a:off x="2350800" y="3337420"/>
            <a:ext cx="13586400" cy="52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914400" lvl="0" indent="-635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  <a:defRPr/>
            </a:lvl1pPr>
            <a:lvl2pPr marL="1828800" lvl="1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2pPr>
            <a:lvl3pPr marL="2743200" lvl="2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3pPr>
            <a:lvl4pPr marL="3657600" lvl="3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marL="4572000" lvl="4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marL="5486400" lvl="5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6400800" lvl="6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7315200" lvl="7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8229600" lvl="8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2"/>
          <p:cNvSpPr txBox="1">
            <a:spLocks noGrp="1"/>
          </p:cNvSpPr>
          <p:nvPr>
            <p:ph type="ctrTitle"/>
          </p:nvPr>
        </p:nvSpPr>
        <p:spPr>
          <a:xfrm>
            <a:off x="5800312" y="1109250"/>
            <a:ext cx="12071400" cy="17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0138"/>
              </a:buClr>
              <a:buSzPts val="2800"/>
              <a:buFont typeface="Quicksand"/>
              <a:buNone/>
              <a:defRPr sz="5600">
                <a:solidFill>
                  <a:srgbClr val="230138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sz="1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sz="1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sz="1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sz="1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sz="1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sz="1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sz="1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sz="1400"/>
            </a:lvl9pPr>
          </a:lstStyle>
          <a:p>
            <a:endParaRPr/>
          </a:p>
        </p:txBody>
      </p:sp>
      <p:sp>
        <p:nvSpPr>
          <p:cNvPr id="99" name="Google Shape;99;p22"/>
          <p:cNvSpPr txBox="1"/>
          <p:nvPr/>
        </p:nvSpPr>
        <p:spPr>
          <a:xfrm>
            <a:off x="451276" y="1109251"/>
            <a:ext cx="5156400" cy="1631196"/>
          </a:xfrm>
          <a:prstGeom prst="rect">
            <a:avLst/>
          </a:prstGeom>
          <a:solidFill>
            <a:srgbClr val="230138"/>
          </a:solidFill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  <a:tabLst/>
              <a:defRPr/>
            </a:pPr>
            <a:r>
              <a:rPr kumimoji="0" lang="en" sz="8800" b="0" i="0" u="none" strike="noStrike" kern="0" cap="none" spc="0" normalizeH="0" baseline="0" noProof="0">
                <a:ln>
                  <a:noFill/>
                </a:ln>
                <a:solidFill>
                  <a:srgbClr val="E8E3D2"/>
                </a:solidFill>
                <a:effectLst/>
                <a:uLnTx/>
                <a:uFillTx/>
                <a:latin typeface="Quicksand Medium"/>
                <a:ea typeface="Quicksand Medium"/>
                <a:cs typeface="Quicksand Medium"/>
                <a:sym typeface="Quicksand Medium"/>
              </a:rPr>
              <a:t>Spotlight </a:t>
            </a:r>
            <a:endParaRPr kumimoji="0" sz="8800" b="0" i="0" u="none" strike="noStrike" kern="0" cap="none" spc="0" normalizeH="0" baseline="0" noProof="0">
              <a:ln>
                <a:noFill/>
              </a:ln>
              <a:solidFill>
                <a:srgbClr val="E8E3D2"/>
              </a:solidFill>
              <a:effectLst/>
              <a:uLnTx/>
              <a:uFillTx/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100" name="Google Shape;100;p22"/>
          <p:cNvSpPr/>
          <p:nvPr/>
        </p:nvSpPr>
        <p:spPr>
          <a:xfrm>
            <a:off x="13829836" y="5793576"/>
            <a:ext cx="3611400" cy="3611400"/>
          </a:xfrm>
          <a:prstGeom prst="ellipse">
            <a:avLst/>
          </a:prstGeom>
          <a:solidFill>
            <a:srgbClr val="230138"/>
          </a:solidFill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48076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2"/>
          <p:cNvSpPr txBox="1">
            <a:spLocks noGrp="1"/>
          </p:cNvSpPr>
          <p:nvPr>
            <p:ph type="subTitle" idx="2"/>
          </p:nvPr>
        </p:nvSpPr>
        <p:spPr>
          <a:xfrm>
            <a:off x="6946716" y="8615176"/>
            <a:ext cx="7297800" cy="6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2200"/>
            </a:lvl2pPr>
            <a:lvl3pPr lvl="2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600"/>
            </a:lvl3pPr>
            <a:lvl4pPr lvl="3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700"/>
              <a:buNone/>
              <a:defRPr sz="1400"/>
            </a:lvl4pPr>
            <a:lvl5pPr lvl="4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700"/>
              <a:buNone/>
              <a:defRPr sz="1400"/>
            </a:lvl5pPr>
            <a:lvl6pPr lvl="5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700"/>
              <a:buNone/>
              <a:defRPr sz="1400"/>
            </a:lvl6pPr>
            <a:lvl7pPr lvl="6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700"/>
              <a:buNone/>
              <a:defRPr sz="1400"/>
            </a:lvl7pPr>
            <a:lvl8pPr lvl="7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700"/>
              <a:buNone/>
              <a:defRPr sz="1400"/>
            </a:lvl8pPr>
            <a:lvl9pPr lvl="8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700"/>
              <a:buNone/>
              <a:defRPr sz="1400"/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sldNum" idx="12"/>
          </p:nvPr>
        </p:nvSpPr>
        <p:spPr>
          <a:xfrm>
            <a:off x="70866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828800"/>
            <a:fld id="{00000000-1234-1234-1234-123412341234}" type="slidenum">
              <a:rPr lang="en" kern="0" smtClean="0"/>
              <a:pPr defTabSz="1828800"/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4293425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otlight 2">
  <p:cSld name="Spotlight 2"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/>
          <p:nvPr/>
        </p:nvSpPr>
        <p:spPr>
          <a:xfrm>
            <a:off x="10815638" y="-91574"/>
            <a:ext cx="7557000" cy="10498800"/>
          </a:xfrm>
          <a:prstGeom prst="rect">
            <a:avLst/>
          </a:prstGeom>
          <a:solidFill>
            <a:srgbClr val="48076F">
              <a:alpha val="14120"/>
            </a:srgbClr>
          </a:solidFill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48076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3"/>
          <p:cNvSpPr txBox="1">
            <a:spLocks noGrp="1"/>
          </p:cNvSpPr>
          <p:nvPr>
            <p:ph type="ctrTitle"/>
          </p:nvPr>
        </p:nvSpPr>
        <p:spPr>
          <a:xfrm>
            <a:off x="458812" y="-9900"/>
            <a:ext cx="10128000" cy="2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0138"/>
              </a:buClr>
              <a:buSzPts val="3400"/>
              <a:buNone/>
              <a:defRPr sz="6800">
                <a:solidFill>
                  <a:srgbClr val="230138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body" idx="1"/>
          </p:nvPr>
        </p:nvSpPr>
        <p:spPr>
          <a:xfrm>
            <a:off x="506738" y="2658488"/>
            <a:ext cx="100320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914400" lvl="0" indent="-635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  <a:defRPr/>
            </a:lvl1pPr>
            <a:lvl2pPr marL="1828800" lvl="1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2pPr>
            <a:lvl3pPr marL="2743200" lvl="2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3pPr>
            <a:lvl4pPr marL="3657600" lvl="3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marL="4572000" lvl="4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marL="5486400" lvl="5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6400800" lvl="6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7315200" lvl="7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8229600" lvl="8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sldNum" idx="12"/>
          </p:nvPr>
        </p:nvSpPr>
        <p:spPr>
          <a:xfrm>
            <a:off x="70866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828800"/>
            <a:fld id="{00000000-1234-1234-1234-123412341234}" type="slidenum">
              <a:rPr lang="en" kern="0" smtClean="0"/>
              <a:pPr defTabSz="1828800"/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824242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otlight 2 3">
  <p:cSld name="Spotlight 2 3"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4"/>
          <p:cNvSpPr/>
          <p:nvPr/>
        </p:nvSpPr>
        <p:spPr>
          <a:xfrm>
            <a:off x="10815638" y="-91574"/>
            <a:ext cx="7557000" cy="10498800"/>
          </a:xfrm>
          <a:prstGeom prst="rect">
            <a:avLst/>
          </a:prstGeom>
          <a:solidFill>
            <a:srgbClr val="016483">
              <a:alpha val="23140"/>
            </a:srgbClr>
          </a:solidFill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43363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4"/>
          <p:cNvSpPr txBox="1">
            <a:spLocks noGrp="1"/>
          </p:cNvSpPr>
          <p:nvPr>
            <p:ph type="ctrTitle"/>
          </p:nvPr>
        </p:nvSpPr>
        <p:spPr>
          <a:xfrm>
            <a:off x="458812" y="-9900"/>
            <a:ext cx="10128000" cy="2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0138"/>
              </a:buClr>
              <a:buSzPts val="3400"/>
              <a:buNone/>
              <a:defRPr sz="6800">
                <a:solidFill>
                  <a:srgbClr val="230138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4"/>
          <p:cNvSpPr txBox="1">
            <a:spLocks noGrp="1"/>
          </p:cNvSpPr>
          <p:nvPr>
            <p:ph type="body" idx="1"/>
          </p:nvPr>
        </p:nvSpPr>
        <p:spPr>
          <a:xfrm>
            <a:off x="506738" y="2658488"/>
            <a:ext cx="100320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914400" lvl="0" indent="-635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  <a:defRPr/>
            </a:lvl1pPr>
            <a:lvl2pPr marL="1828800" lvl="1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2pPr>
            <a:lvl3pPr marL="2743200" lvl="2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3pPr>
            <a:lvl4pPr marL="3657600" lvl="3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marL="4572000" lvl="4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marL="5486400" lvl="5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6400800" lvl="6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7315200" lvl="7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8229600" lvl="8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4"/>
          <p:cNvSpPr txBox="1"/>
          <p:nvPr/>
        </p:nvSpPr>
        <p:spPr>
          <a:xfrm>
            <a:off x="70866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‹#›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0633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otlight 2 3 1">
  <p:cSld name="Spotlight 2 3 1"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5"/>
          <p:cNvSpPr/>
          <p:nvPr/>
        </p:nvSpPr>
        <p:spPr>
          <a:xfrm>
            <a:off x="10815638" y="-91574"/>
            <a:ext cx="7557000" cy="10498800"/>
          </a:xfrm>
          <a:prstGeom prst="rect">
            <a:avLst/>
          </a:prstGeom>
          <a:solidFill>
            <a:srgbClr val="230138">
              <a:alpha val="23140"/>
            </a:srgbClr>
          </a:solidFill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43363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5"/>
          <p:cNvSpPr txBox="1">
            <a:spLocks noGrp="1"/>
          </p:cNvSpPr>
          <p:nvPr>
            <p:ph type="sldNum" idx="12"/>
          </p:nvPr>
        </p:nvSpPr>
        <p:spPr>
          <a:xfrm>
            <a:off x="70866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828800"/>
            <a:fld id="{00000000-1234-1234-1234-123412341234}" type="slidenum">
              <a:rPr lang="en" kern="0" smtClean="0"/>
              <a:pPr defTabSz="1828800"/>
              <a:t>‹#›</a:t>
            </a:fld>
            <a:endParaRPr lang="en" kern="0"/>
          </a:p>
        </p:txBody>
      </p:sp>
      <p:sp>
        <p:nvSpPr>
          <p:cNvPr id="116" name="Google Shape;116;p25"/>
          <p:cNvSpPr txBox="1">
            <a:spLocks noGrp="1"/>
          </p:cNvSpPr>
          <p:nvPr>
            <p:ph type="ctrTitle"/>
          </p:nvPr>
        </p:nvSpPr>
        <p:spPr>
          <a:xfrm>
            <a:off x="458812" y="-9900"/>
            <a:ext cx="10128000" cy="2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0138"/>
              </a:buClr>
              <a:buSzPts val="3400"/>
              <a:buNone/>
              <a:defRPr sz="6800">
                <a:solidFill>
                  <a:srgbClr val="230138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body" idx="1"/>
          </p:nvPr>
        </p:nvSpPr>
        <p:spPr>
          <a:xfrm>
            <a:off x="506738" y="2658488"/>
            <a:ext cx="100320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914400" lvl="0" indent="-635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  <a:defRPr/>
            </a:lvl1pPr>
            <a:lvl2pPr marL="1828800" lvl="1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2pPr>
            <a:lvl3pPr marL="2743200" lvl="2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3pPr>
            <a:lvl4pPr marL="3657600" lvl="3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marL="4572000" lvl="4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marL="5486400" lvl="5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6400800" lvl="6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7315200" lvl="7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8229600" lvl="8" indent="-635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4054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26" name="Google Shape;126;p2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27" name="Google Shape;127;p2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82880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3437181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8"/>
          <p:cNvSpPr txBox="1"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8"/>
          <p:cNvSpPr txBox="1"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32" name="Google Shape;132;p28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33" name="Google Shape;133;p28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82880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7476442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9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9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00" lvl="2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00" lvl="4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00" lvl="5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29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38" name="Google Shape;138;p29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39" name="Google Shape;139;p29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82880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3268205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 txBox="1">
            <a:spLocks noGrp="1"/>
          </p:cNvSpPr>
          <p:nvPr>
            <p:ph type="title"/>
          </p:nvPr>
        </p:nvSpPr>
        <p:spPr>
          <a:xfrm>
            <a:off x="1247776" y="2564608"/>
            <a:ext cx="157734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0"/>
          <p:cNvSpPr txBox="1"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3600">
                <a:solidFill>
                  <a:srgbClr val="888888"/>
                </a:solidFill>
              </a:defRPr>
            </a:lvl1pPr>
            <a:lvl2pPr marL="1828800" lvl="1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3000">
                <a:solidFill>
                  <a:srgbClr val="888888"/>
                </a:solidFill>
              </a:defRPr>
            </a:lvl2pPr>
            <a:lvl3pPr marL="2743200" lvl="2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2700">
                <a:solidFill>
                  <a:srgbClr val="888888"/>
                </a:solidFill>
              </a:defRPr>
            </a:lvl3pPr>
            <a:lvl4pPr marL="3657600" lvl="3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2400">
                <a:solidFill>
                  <a:srgbClr val="888888"/>
                </a:solidFill>
              </a:defRPr>
            </a:lvl4pPr>
            <a:lvl5pPr marL="4572000" lvl="4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2400">
                <a:solidFill>
                  <a:srgbClr val="888888"/>
                </a:solidFill>
              </a:defRPr>
            </a:lvl5pPr>
            <a:lvl6pPr marL="5486400" lvl="5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2400">
                <a:solidFill>
                  <a:srgbClr val="888888"/>
                </a:solidFill>
              </a:defRPr>
            </a:lvl6pPr>
            <a:lvl7pPr marL="6400800" lvl="6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2400">
                <a:solidFill>
                  <a:srgbClr val="888888"/>
                </a:solidFill>
              </a:defRPr>
            </a:lvl7pPr>
            <a:lvl8pPr marL="7315200" lvl="7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2400">
                <a:solidFill>
                  <a:srgbClr val="888888"/>
                </a:solidFill>
              </a:defRPr>
            </a:lvl8pPr>
            <a:lvl9pPr marL="8229600" lvl="8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2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3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44" name="Google Shape;144;p3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45" name="Google Shape;145;p3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82880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2143341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1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7772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00" lvl="2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00" lvl="4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00" lvl="5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31"/>
          <p:cNvSpPr txBox="1">
            <a:spLocks noGrp="1"/>
          </p:cNvSpPr>
          <p:nvPr>
            <p:ph type="body" idx="2"/>
          </p:nvPr>
        </p:nvSpPr>
        <p:spPr>
          <a:xfrm>
            <a:off x="9258300" y="2738438"/>
            <a:ext cx="7772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00" lvl="2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00" lvl="4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00" lvl="5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3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51" name="Google Shape;151;p3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52" name="Google Shape;152;p3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82880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7905372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2"/>
          <p:cNvSpPr txBox="1">
            <a:spLocks noGrp="1"/>
          </p:cNvSpPr>
          <p:nvPr>
            <p:ph type="title"/>
          </p:nvPr>
        </p:nvSpPr>
        <p:spPr>
          <a:xfrm>
            <a:off x="1259682" y="547688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2"/>
          <p:cNvSpPr txBox="1">
            <a:spLocks noGrp="1"/>
          </p:cNvSpPr>
          <p:nvPr>
            <p:ph type="body" idx="1"/>
          </p:nvPr>
        </p:nvSpPr>
        <p:spPr>
          <a:xfrm>
            <a:off x="1259684" y="2521744"/>
            <a:ext cx="7736400" cy="12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 b="1"/>
            </a:lvl1pPr>
            <a:lvl2pPr marL="1828800" lvl="1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3000" b="1"/>
            </a:lvl2pPr>
            <a:lvl3pPr marL="2743200" lvl="2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2700" b="1"/>
            </a:lvl3pPr>
            <a:lvl4pPr marL="3657600" lvl="3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4pPr>
            <a:lvl5pPr marL="4572000" lvl="4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5pPr>
            <a:lvl6pPr marL="5486400" lvl="5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6pPr>
            <a:lvl7pPr marL="6400800" lvl="6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7pPr>
            <a:lvl8pPr marL="7315200" lvl="7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8pPr>
            <a:lvl9pPr marL="8229600" lvl="8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9pPr>
          </a:lstStyle>
          <a:p>
            <a:endParaRPr/>
          </a:p>
        </p:txBody>
      </p:sp>
      <p:sp>
        <p:nvSpPr>
          <p:cNvPr id="156" name="Google Shape;156;p32"/>
          <p:cNvSpPr txBox="1">
            <a:spLocks noGrp="1"/>
          </p:cNvSpPr>
          <p:nvPr>
            <p:ph type="body" idx="2"/>
          </p:nvPr>
        </p:nvSpPr>
        <p:spPr>
          <a:xfrm>
            <a:off x="1259684" y="3757612"/>
            <a:ext cx="7736400" cy="55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00" lvl="2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00" lvl="4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00" lvl="5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32"/>
          <p:cNvSpPr txBox="1">
            <a:spLocks noGrp="1"/>
          </p:cNvSpPr>
          <p:nvPr>
            <p:ph type="body" idx="3"/>
          </p:nvPr>
        </p:nvSpPr>
        <p:spPr>
          <a:xfrm>
            <a:off x="9258300" y="2521744"/>
            <a:ext cx="7774800" cy="12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 b="1"/>
            </a:lvl1pPr>
            <a:lvl2pPr marL="1828800" lvl="1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3000" b="1"/>
            </a:lvl2pPr>
            <a:lvl3pPr marL="2743200" lvl="2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2700" b="1"/>
            </a:lvl3pPr>
            <a:lvl4pPr marL="3657600" lvl="3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4pPr>
            <a:lvl5pPr marL="4572000" lvl="4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5pPr>
            <a:lvl6pPr marL="5486400" lvl="5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6pPr>
            <a:lvl7pPr marL="6400800" lvl="6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7pPr>
            <a:lvl8pPr marL="7315200" lvl="7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8pPr>
            <a:lvl9pPr marL="8229600" lvl="8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9pPr>
          </a:lstStyle>
          <a:p>
            <a:endParaRPr/>
          </a:p>
        </p:txBody>
      </p:sp>
      <p:sp>
        <p:nvSpPr>
          <p:cNvPr id="158" name="Google Shape;158;p32"/>
          <p:cNvSpPr txBox="1">
            <a:spLocks noGrp="1"/>
          </p:cNvSpPr>
          <p:nvPr>
            <p:ph type="body" idx="4"/>
          </p:nvPr>
        </p:nvSpPr>
        <p:spPr>
          <a:xfrm>
            <a:off x="9258300" y="3757612"/>
            <a:ext cx="7774800" cy="55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00" lvl="2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00" lvl="4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00" lvl="5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32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60" name="Google Shape;160;p32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61" name="Google Shape;161;p32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82880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5552806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3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3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65" name="Google Shape;165;p33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66" name="Google Shape;166;p33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82880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234224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4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600" cy="24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4"/>
          <p:cNvSpPr txBox="1">
            <a:spLocks noGrp="1"/>
          </p:cNvSpPr>
          <p:nvPr>
            <p:ph type="body" idx="1"/>
          </p:nvPr>
        </p:nvSpPr>
        <p:spPr>
          <a:xfrm>
            <a:off x="7774782" y="1481138"/>
            <a:ext cx="9258600" cy="7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7620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4800"/>
            </a:lvl1pPr>
            <a:lvl2pPr marL="1828800" lvl="1" indent="-723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4200"/>
            </a:lvl2pPr>
            <a:lvl3pPr marL="2743200" lvl="2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600"/>
            </a:lvl3pPr>
            <a:lvl4pPr marL="3657600" lvl="3" indent="-647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3000"/>
            </a:lvl4pPr>
            <a:lvl5pPr marL="4572000" lvl="4" indent="-647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3000"/>
            </a:lvl5pPr>
            <a:lvl6pPr marL="5486400" lvl="5" indent="-647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3000"/>
            </a:lvl6pPr>
            <a:lvl7pPr marL="6400800" lvl="6" indent="-647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3000"/>
            </a:lvl7pPr>
            <a:lvl8pPr marL="7315200" lvl="7" indent="-647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3000"/>
            </a:lvl8pPr>
            <a:lvl9pPr marL="8229600" lvl="8" indent="-647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3000"/>
            </a:lvl9pPr>
          </a:lstStyle>
          <a:p>
            <a:endParaRPr/>
          </a:p>
        </p:txBody>
      </p:sp>
      <p:sp>
        <p:nvSpPr>
          <p:cNvPr id="170" name="Google Shape;170;p34"/>
          <p:cNvSpPr txBox="1">
            <a:spLocks noGrp="1"/>
          </p:cNvSpPr>
          <p:nvPr>
            <p:ph type="body" idx="2"/>
          </p:nvPr>
        </p:nvSpPr>
        <p:spPr>
          <a:xfrm>
            <a:off x="1259682" y="3086100"/>
            <a:ext cx="5898600" cy="57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1pPr>
            <a:lvl2pPr marL="1828800" lvl="1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2100"/>
            </a:lvl2pPr>
            <a:lvl3pPr marL="2743200" lvl="2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800"/>
            </a:lvl3pPr>
            <a:lvl4pPr marL="3657600" lvl="3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500"/>
            </a:lvl4pPr>
            <a:lvl5pPr marL="4572000" lvl="4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500"/>
            </a:lvl5pPr>
            <a:lvl6pPr marL="5486400" lvl="5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500"/>
            </a:lvl6pPr>
            <a:lvl7pPr marL="6400800" lvl="6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500"/>
            </a:lvl7pPr>
            <a:lvl8pPr marL="7315200" lvl="7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500"/>
            </a:lvl8pPr>
            <a:lvl9pPr marL="8229600" lvl="8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500"/>
            </a:lvl9pPr>
          </a:lstStyle>
          <a:p>
            <a:endParaRPr/>
          </a:p>
        </p:txBody>
      </p:sp>
      <p:sp>
        <p:nvSpPr>
          <p:cNvPr id="171" name="Google Shape;171;p34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72" name="Google Shape;172;p34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73" name="Google Shape;173;p34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82880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206728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5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600" cy="24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5"/>
          <p:cNvSpPr>
            <a:spLocks noGrp="1"/>
          </p:cNvSpPr>
          <p:nvPr>
            <p:ph type="pic" idx="2"/>
          </p:nvPr>
        </p:nvSpPr>
        <p:spPr>
          <a:xfrm>
            <a:off x="7774782" y="1481138"/>
            <a:ext cx="9258600" cy="7310400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35"/>
          <p:cNvSpPr txBox="1">
            <a:spLocks noGrp="1"/>
          </p:cNvSpPr>
          <p:nvPr>
            <p:ph type="body" idx="1"/>
          </p:nvPr>
        </p:nvSpPr>
        <p:spPr>
          <a:xfrm>
            <a:off x="1259682" y="3086100"/>
            <a:ext cx="5898600" cy="57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1pPr>
            <a:lvl2pPr marL="1828800" lvl="1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2100"/>
            </a:lvl2pPr>
            <a:lvl3pPr marL="2743200" lvl="2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800"/>
            </a:lvl3pPr>
            <a:lvl4pPr marL="3657600" lvl="3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500"/>
            </a:lvl4pPr>
            <a:lvl5pPr marL="4572000" lvl="4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500"/>
            </a:lvl5pPr>
            <a:lvl6pPr marL="5486400" lvl="5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500"/>
            </a:lvl6pPr>
            <a:lvl7pPr marL="6400800" lvl="6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500"/>
            </a:lvl7pPr>
            <a:lvl8pPr marL="7315200" lvl="7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500"/>
            </a:lvl8pPr>
            <a:lvl9pPr marL="8229600" lvl="8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5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79" name="Google Shape;179;p35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80" name="Google Shape;180;p35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82880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456888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6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6"/>
          <p:cNvSpPr txBox="1">
            <a:spLocks noGrp="1"/>
          </p:cNvSpPr>
          <p:nvPr>
            <p:ph type="body" idx="1"/>
          </p:nvPr>
        </p:nvSpPr>
        <p:spPr>
          <a:xfrm rot="5400000">
            <a:off x="5880600" y="-1884862"/>
            <a:ext cx="6526800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00" lvl="2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00" lvl="4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00" lvl="5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85" name="Google Shape;185;p36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86" name="Google Shape;186;p36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82880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9200332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7"/>
          <p:cNvSpPr txBox="1">
            <a:spLocks noGrp="1"/>
          </p:cNvSpPr>
          <p:nvPr>
            <p:ph type="title"/>
          </p:nvPr>
        </p:nvSpPr>
        <p:spPr>
          <a:xfrm rot="5400000">
            <a:off x="10700100" y="2935088"/>
            <a:ext cx="8718000" cy="3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7"/>
          <p:cNvSpPr txBox="1">
            <a:spLocks noGrp="1"/>
          </p:cNvSpPr>
          <p:nvPr>
            <p:ph type="body" idx="1"/>
          </p:nvPr>
        </p:nvSpPr>
        <p:spPr>
          <a:xfrm rot="5400000">
            <a:off x="2698950" y="-894112"/>
            <a:ext cx="8718000" cy="116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3200" lvl="2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72000" lvl="4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6400" lvl="5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3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91" name="Google Shape;191;p3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92" name="Google Shape;192;p3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82880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8100441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1717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title"/>
          </p:nvPr>
        </p:nvSpPr>
        <p:spPr>
          <a:xfrm>
            <a:off x="2723750" y="890050"/>
            <a:ext cx="149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body" idx="1"/>
          </p:nvPr>
        </p:nvSpPr>
        <p:spPr>
          <a:xfrm>
            <a:off x="3044250" y="2304950"/>
            <a:ext cx="14620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/>
          <p:nvPr/>
        </p:nvSpPr>
        <p:spPr>
          <a:xfrm>
            <a:off x="0" y="9579000"/>
            <a:ext cx="17665200" cy="70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2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Roboto Slab Medium"/>
                <a:ea typeface="Roboto Slab Medium"/>
                <a:cs typeface="Roboto Slab Medium"/>
                <a:sym typeface="Roboto Slab Medium"/>
              </a:rPr>
              <a:t> Youth Powered: </a:t>
            </a:r>
            <a:r>
              <a:rPr kumimoji="0" lang="en" sz="22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Roboto Slab"/>
                <a:ea typeface="Roboto Slab"/>
                <a:cs typeface="Roboto Slab"/>
                <a:sym typeface="Roboto Slab"/>
              </a:rPr>
              <a:t>Coming Together to Reimagine Afterschool  |  </a:t>
            </a:r>
            <a:fld id="{00000000-1234-1234-1234-123412341234}" type="slidenum">
              <a:rPr kumimoji="0" lang="en" sz="22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Roboto Slab"/>
                <a:ea typeface="Roboto Slab"/>
                <a:cs typeface="Roboto Slab"/>
                <a:sym typeface="Roboto Slab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35168858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/>
          <p:nvPr/>
        </p:nvSpPr>
        <p:spPr>
          <a:xfrm>
            <a:off x="0" y="9579000"/>
            <a:ext cx="17665200" cy="70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2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Roboto Slab Medium"/>
                <a:ea typeface="Roboto Slab Medium"/>
                <a:cs typeface="Roboto Slab Medium"/>
                <a:sym typeface="Roboto Slab Medium"/>
              </a:rPr>
              <a:t> Youth Powered: </a:t>
            </a:r>
            <a:r>
              <a:rPr kumimoji="0" lang="en" sz="22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Roboto Slab"/>
                <a:ea typeface="Roboto Slab"/>
                <a:cs typeface="Roboto Slab"/>
                <a:sym typeface="Roboto Slab"/>
              </a:rPr>
              <a:t>Coming Together to Reimagine Afterschool  |  </a:t>
            </a:r>
            <a:fld id="{00000000-1234-1234-1234-123412341234}" type="slidenum">
              <a:rPr kumimoji="0" lang="en" sz="22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Roboto Slab"/>
                <a:ea typeface="Roboto Slab"/>
                <a:cs typeface="Roboto Slab"/>
                <a:sym typeface="Roboto Slab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6" name="Google Shape;16;p4"/>
          <p:cNvSpPr/>
          <p:nvPr/>
        </p:nvSpPr>
        <p:spPr>
          <a:xfrm>
            <a:off x="250" y="0"/>
            <a:ext cx="18288000" cy="4061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37563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/>
          <p:nvPr/>
        </p:nvSpPr>
        <p:spPr>
          <a:xfrm>
            <a:off x="626750" y="2551850"/>
            <a:ext cx="7006200" cy="3631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srgbClr val="06779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 more information, contact: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6779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1828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6779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1828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srgbClr val="06779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FULL NAME, ORGANIZATION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6779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1828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srgbClr val="06779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E. (add)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6779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1828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srgbClr val="06779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P. (add) 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6779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9" name="Google Shape;19;p5"/>
          <p:cNvSpPr txBox="1"/>
          <p:nvPr/>
        </p:nvSpPr>
        <p:spPr>
          <a:xfrm>
            <a:off x="738700" y="895350"/>
            <a:ext cx="7946400" cy="193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6400" b="0" i="0" u="none" strike="noStrike" kern="0" cap="none" spc="0" normalizeH="0" baseline="0" noProof="0">
                <a:ln>
                  <a:noFill/>
                </a:ln>
                <a:solidFill>
                  <a:srgbClr val="06779F"/>
                </a:solidFill>
                <a:effectLst/>
                <a:uLnTx/>
                <a:uFillTx/>
                <a:latin typeface="Roboto Slab SemiBold"/>
                <a:ea typeface="Roboto Slab SemiBold"/>
                <a:cs typeface="Roboto Slab SemiBold"/>
                <a:sym typeface="Roboto Slab SemiBold"/>
              </a:rPr>
              <a:t>Thank you!</a:t>
            </a:r>
            <a:endParaRPr kumimoji="0" sz="6400" b="0" i="0" u="none" strike="noStrike" kern="0" cap="none" spc="0" normalizeH="0" baseline="0" noProof="0">
              <a:ln>
                <a:noFill/>
              </a:ln>
              <a:solidFill>
                <a:srgbClr val="06779F"/>
              </a:solidFill>
              <a:effectLst/>
              <a:uLnTx/>
              <a:uFillTx/>
              <a:latin typeface="Roboto Slab SemiBold"/>
              <a:ea typeface="Roboto Slab SemiBold"/>
              <a:cs typeface="Roboto Slab SemiBold"/>
              <a:sym typeface="Roboto Slab SemiBold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cxnSp>
        <p:nvCxnSpPr>
          <p:cNvPr id="20" name="Google Shape;20;p5"/>
          <p:cNvCxnSpPr/>
          <p:nvPr/>
        </p:nvCxnSpPr>
        <p:spPr>
          <a:xfrm>
            <a:off x="850600" y="5976600"/>
            <a:ext cx="6558600" cy="0"/>
          </a:xfrm>
          <a:prstGeom prst="straightConnector1">
            <a:avLst/>
          </a:prstGeom>
          <a:noFill/>
          <a:ln w="19050" cap="flat" cmpd="sng">
            <a:solidFill>
              <a:srgbClr val="76C79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43334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0349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ctrTitle"/>
          </p:nvPr>
        </p:nvSpPr>
        <p:spPr>
          <a:xfrm>
            <a:off x="623416" y="1489150"/>
            <a:ext cx="170412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82880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238103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400" lvl="0" indent="-6350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400" lvl="0" indent="-6350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82880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4273354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/>
          <p:nvPr/>
        </p:nvSpPr>
        <p:spPr>
          <a:xfrm>
            <a:off x="9144000" y="-250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subTitle" idx="1"/>
          </p:nvPr>
        </p:nvSpPr>
        <p:spPr>
          <a:xfrm>
            <a:off x="531000" y="5606150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914400" lvl="0" indent="-685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82880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855983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ctrTitle"/>
          </p:nvPr>
        </p:nvSpPr>
        <p:spPr>
          <a:xfrm>
            <a:off x="623416" y="1489150"/>
            <a:ext cx="170412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82880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949085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4.gif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5" name="Google Shape;195;p38"/>
          <p:cNvCxnSpPr/>
          <p:nvPr/>
        </p:nvCxnSpPr>
        <p:spPr>
          <a:xfrm>
            <a:off x="797440" y="9135852"/>
            <a:ext cx="16693200" cy="0"/>
          </a:xfrm>
          <a:prstGeom prst="straightConnector1">
            <a:avLst/>
          </a:prstGeom>
          <a:noFill/>
          <a:ln w="14300" cap="rnd" cmpd="sng">
            <a:solidFill>
              <a:srgbClr val="DF5D26"/>
            </a:solidFill>
            <a:prstDash val="dot"/>
            <a:miter lim="800000"/>
            <a:headEnd type="none" w="sm" len="sm"/>
            <a:tailEnd type="none" w="sm" len="sm"/>
          </a:ln>
        </p:spPr>
      </p:cxnSp>
      <p:pic>
        <p:nvPicPr>
          <p:cNvPr id="196" name="Google Shape;196;p38" descr="Logo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845991" y="9446260"/>
            <a:ext cx="2644566" cy="501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76406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342900" y="-23812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0138"/>
              </a:buClr>
              <a:buSzPts val="3300"/>
              <a:buFont typeface="Radley"/>
              <a:buNone/>
              <a:defRPr sz="3300" b="0" i="0" u="none" strike="noStrike" cap="none">
                <a:solidFill>
                  <a:srgbClr val="230138"/>
                </a:solidFill>
                <a:latin typeface="Radley"/>
                <a:ea typeface="Radley"/>
                <a:cs typeface="Radley"/>
                <a:sym typeface="Radle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0138"/>
              </a:buClr>
              <a:buSzPts val="1100"/>
              <a:buFont typeface="Radley"/>
              <a:buNone/>
              <a:defRPr sz="1400" b="0" i="0" u="none" strike="noStrike" cap="none">
                <a:solidFill>
                  <a:srgbClr val="230138"/>
                </a:solidFill>
                <a:latin typeface="Radley"/>
                <a:ea typeface="Radley"/>
                <a:cs typeface="Radley"/>
                <a:sym typeface="Radle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0138"/>
              </a:buClr>
              <a:buSzPts val="1100"/>
              <a:buFont typeface="Radley"/>
              <a:buNone/>
              <a:defRPr sz="1400" b="0" i="0" u="none" strike="noStrike" cap="none">
                <a:solidFill>
                  <a:srgbClr val="230138"/>
                </a:solidFill>
                <a:latin typeface="Radley"/>
                <a:ea typeface="Radley"/>
                <a:cs typeface="Radley"/>
                <a:sym typeface="Radle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0138"/>
              </a:buClr>
              <a:buSzPts val="1100"/>
              <a:buFont typeface="Radley"/>
              <a:buNone/>
              <a:defRPr sz="1400" b="0" i="0" u="none" strike="noStrike" cap="none">
                <a:solidFill>
                  <a:srgbClr val="230138"/>
                </a:solidFill>
                <a:latin typeface="Radley"/>
                <a:ea typeface="Radley"/>
                <a:cs typeface="Radley"/>
                <a:sym typeface="Radle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0138"/>
              </a:buClr>
              <a:buSzPts val="1100"/>
              <a:buFont typeface="Radley"/>
              <a:buNone/>
              <a:defRPr sz="1400" b="0" i="0" u="none" strike="noStrike" cap="none">
                <a:solidFill>
                  <a:srgbClr val="230138"/>
                </a:solidFill>
                <a:latin typeface="Radley"/>
                <a:ea typeface="Radley"/>
                <a:cs typeface="Radley"/>
                <a:sym typeface="Radle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0138"/>
              </a:buClr>
              <a:buSzPts val="1100"/>
              <a:buFont typeface="Radley"/>
              <a:buNone/>
              <a:defRPr sz="1400" b="0" i="0" u="none" strike="noStrike" cap="none">
                <a:solidFill>
                  <a:srgbClr val="230138"/>
                </a:solidFill>
                <a:latin typeface="Radley"/>
                <a:ea typeface="Radley"/>
                <a:cs typeface="Radley"/>
                <a:sym typeface="Radle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0138"/>
              </a:buClr>
              <a:buSzPts val="1100"/>
              <a:buFont typeface="Radley"/>
              <a:buNone/>
              <a:defRPr sz="1400" b="0" i="0" u="none" strike="noStrike" cap="none">
                <a:solidFill>
                  <a:srgbClr val="230138"/>
                </a:solidFill>
                <a:latin typeface="Radley"/>
                <a:ea typeface="Radley"/>
                <a:cs typeface="Radley"/>
                <a:sym typeface="Radle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0138"/>
              </a:buClr>
              <a:buSzPts val="1100"/>
              <a:buFont typeface="Radley"/>
              <a:buNone/>
              <a:defRPr sz="1400" b="0" i="0" u="none" strike="noStrike" cap="none">
                <a:solidFill>
                  <a:srgbClr val="230138"/>
                </a:solidFill>
                <a:latin typeface="Radley"/>
                <a:ea typeface="Radley"/>
                <a:cs typeface="Radley"/>
                <a:sym typeface="Radle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0138"/>
              </a:buClr>
              <a:buSzPts val="1100"/>
              <a:buFont typeface="Radley"/>
              <a:buNone/>
              <a:defRPr sz="1400" b="0" i="0" u="none" strike="noStrike" cap="none">
                <a:solidFill>
                  <a:srgbClr val="230138"/>
                </a:solidFill>
                <a:latin typeface="Radley"/>
                <a:ea typeface="Radley"/>
                <a:cs typeface="Radley"/>
                <a:sym typeface="Radley"/>
              </a:defRPr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1257300" y="1964738"/>
            <a:ext cx="15773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30138"/>
              </a:buClr>
              <a:buSzPts val="2100"/>
              <a:buFont typeface="Quicksand"/>
              <a:buChar char="•"/>
              <a:defRPr sz="2100" b="0" i="0" u="none" strike="noStrike" cap="none">
                <a:solidFill>
                  <a:srgbClr val="230138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30138"/>
              </a:buClr>
              <a:buSzPts val="1800"/>
              <a:buFont typeface="Quicksand"/>
              <a:buChar char="•"/>
              <a:defRPr sz="1800" b="0" i="0" u="none" strike="noStrike" cap="none">
                <a:solidFill>
                  <a:srgbClr val="230138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30138"/>
              </a:buClr>
              <a:buSzPts val="1500"/>
              <a:buFont typeface="Quicksand"/>
              <a:buChar char="•"/>
              <a:defRPr sz="1500" b="0" i="0" u="none" strike="noStrike" cap="none">
                <a:solidFill>
                  <a:srgbClr val="230138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30138"/>
              </a:buClr>
              <a:buSzPts val="1400"/>
              <a:buFont typeface="Quicksand"/>
              <a:buChar char="•"/>
              <a:defRPr sz="1400" b="0" i="0" u="none" strike="noStrike" cap="none">
                <a:solidFill>
                  <a:srgbClr val="230138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30138"/>
              </a:buClr>
              <a:buSzPts val="1400"/>
              <a:buFont typeface="Quicksand"/>
              <a:buChar char="•"/>
              <a:defRPr sz="1400" b="0" i="0" u="none" strike="noStrike" cap="none">
                <a:solidFill>
                  <a:srgbClr val="230138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30138"/>
              </a:buClr>
              <a:buSzPts val="1400"/>
              <a:buFont typeface="Quicksand"/>
              <a:buChar char="•"/>
              <a:defRPr sz="1400" b="0" i="0" u="none" strike="noStrike" cap="none">
                <a:solidFill>
                  <a:srgbClr val="230138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30138"/>
              </a:buClr>
              <a:buSzPts val="1400"/>
              <a:buFont typeface="Quicksand"/>
              <a:buChar char="•"/>
              <a:defRPr sz="1400" b="0" i="0" u="none" strike="noStrike" cap="none">
                <a:solidFill>
                  <a:srgbClr val="230138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30138"/>
              </a:buClr>
              <a:buSzPts val="1400"/>
              <a:buFont typeface="Quicksand"/>
              <a:buChar char="•"/>
              <a:defRPr sz="1400" b="0" i="0" u="none" strike="noStrike" cap="none">
                <a:solidFill>
                  <a:srgbClr val="230138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30138"/>
              </a:buClr>
              <a:buSzPts val="1400"/>
              <a:buFont typeface="Quicksand"/>
              <a:buChar char="•"/>
              <a:defRPr sz="1400" b="0" i="0" u="none" strike="noStrike" cap="none">
                <a:solidFill>
                  <a:srgbClr val="230138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7086600" y="9590288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defTabSz="1828800"/>
            <a:fld id="{00000000-1234-1234-1234-123412341234}" type="slidenum">
              <a:rPr lang="en" kern="0" smtClean="0"/>
              <a:pPr defTabSz="1828800"/>
              <a:t>‹#›</a:t>
            </a:fld>
            <a:endParaRPr lang="en" kern="0"/>
          </a:p>
        </p:txBody>
      </p:sp>
      <p:pic>
        <p:nvPicPr>
          <p:cNvPr id="45" name="Google Shape;45;p1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22477" y="9478688"/>
            <a:ext cx="3535166" cy="6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11" descr="Text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5642079" y="9360078"/>
            <a:ext cx="2521542" cy="957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2816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6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0" name="Google Shape;120;p26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26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22" name="Google Shape;122;p26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23" name="Google Shape;123;p26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82880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4977749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723750" y="890050"/>
            <a:ext cx="149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6779F"/>
              </a:buClr>
              <a:buSzPts val="3200"/>
              <a:buFont typeface="Roboto Slab"/>
              <a:buNone/>
              <a:defRPr sz="3200">
                <a:solidFill>
                  <a:srgbClr val="06779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44250" y="2304950"/>
            <a:ext cx="14620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Slab"/>
              <a:buChar char="●"/>
              <a:defRPr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2574202" y="9326450"/>
            <a:ext cx="154680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2200">
                <a:solidFill>
                  <a:srgbClr val="999999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1pPr>
            <a:lvl2pPr lvl="1" algn="r" rtl="0">
              <a:buNone/>
              <a:defRPr sz="2200">
                <a:solidFill>
                  <a:srgbClr val="999999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2pPr>
            <a:lvl3pPr lvl="2" algn="r" rtl="0">
              <a:buNone/>
              <a:defRPr sz="2200">
                <a:solidFill>
                  <a:srgbClr val="999999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3pPr>
            <a:lvl4pPr lvl="3" algn="r" rtl="0">
              <a:buNone/>
              <a:defRPr sz="2200">
                <a:solidFill>
                  <a:srgbClr val="999999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4pPr>
            <a:lvl5pPr lvl="4" algn="r" rtl="0">
              <a:buNone/>
              <a:defRPr sz="2200">
                <a:solidFill>
                  <a:srgbClr val="999999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5pPr>
            <a:lvl6pPr lvl="5" algn="r" rtl="0">
              <a:buNone/>
              <a:defRPr sz="2200">
                <a:solidFill>
                  <a:srgbClr val="999999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6pPr>
            <a:lvl7pPr lvl="6" algn="r" rtl="0">
              <a:buNone/>
              <a:defRPr sz="2200">
                <a:solidFill>
                  <a:srgbClr val="999999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7pPr>
            <a:lvl8pPr lvl="7" algn="r" rtl="0">
              <a:buNone/>
              <a:defRPr sz="2200">
                <a:solidFill>
                  <a:srgbClr val="999999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8pPr>
            <a:lvl9pPr lvl="8" algn="r" rtl="0">
              <a:buNone/>
              <a:defRPr sz="2200">
                <a:solidFill>
                  <a:srgbClr val="999999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9pPr>
          </a:lstStyle>
          <a:p>
            <a:pPr defTabSz="1828800">
              <a:buClr>
                <a:srgbClr val="000000"/>
              </a:buClr>
            </a:pPr>
            <a:r>
              <a:rPr lang="en-US" kern="0" smtClean="0"/>
              <a:t> Youth Powered: </a:t>
            </a:r>
            <a:r>
              <a:rPr lang="en-US" kern="0" smtClean="0">
                <a:latin typeface="Roboto Slab"/>
                <a:ea typeface="Roboto Slab"/>
                <a:cs typeface="Roboto Slab"/>
                <a:sym typeface="Roboto Slab"/>
              </a:rPr>
              <a:t>Coming Together to Reimagine Afterschool  |  </a:t>
            </a:r>
            <a:fld id="{00000000-1234-1234-1234-123412341234}" type="slidenum">
              <a:rPr lang="en-US" kern="0" smtClean="0">
                <a:latin typeface="Roboto Slab"/>
                <a:ea typeface="Roboto Slab"/>
                <a:cs typeface="Roboto Slab"/>
                <a:sym typeface="Roboto Slab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kern="0"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431490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gif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BA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4436" y="-1385918"/>
            <a:ext cx="15054145" cy="13360554"/>
          </a:xfrm>
          <a:custGeom>
            <a:avLst/>
            <a:gdLst/>
            <a:ahLst/>
            <a:cxnLst/>
            <a:rect l="l" t="t" r="r" b="b"/>
            <a:pathLst>
              <a:path w="15054145" h="13360554">
                <a:moveTo>
                  <a:pt x="0" y="0"/>
                </a:moveTo>
                <a:lnTo>
                  <a:pt x="15054144" y="0"/>
                </a:lnTo>
                <a:lnTo>
                  <a:pt x="15054144" y="13360554"/>
                </a:lnTo>
                <a:lnTo>
                  <a:pt x="0" y="133605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6000"/>
              <a:extLst>
                <a:ext uri="{96DAC541-7B7A-43D3-8B79-37D633B846F1}">
                  <asvg:svgBlip xmlns:asvg="http://schemas.microsoft.com/office/drawing/2016/SVG/main" xmlns="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-782927">
            <a:off x="11967169" y="-1180519"/>
            <a:ext cx="8912255" cy="11861169"/>
          </a:xfrm>
          <a:prstGeom prst="rect">
            <a:avLst/>
          </a:prstGeom>
          <a:solidFill>
            <a:srgbClr val="FFFCFC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532207" y="1442743"/>
            <a:ext cx="3200211" cy="1384707"/>
          </a:xfrm>
          <a:custGeom>
            <a:avLst/>
            <a:gdLst/>
            <a:ahLst/>
            <a:cxnLst/>
            <a:rect l="l" t="t" r="r" b="b"/>
            <a:pathLst>
              <a:path w="3200211" h="1384707">
                <a:moveTo>
                  <a:pt x="0" y="0"/>
                </a:moveTo>
                <a:lnTo>
                  <a:pt x="3200212" y="0"/>
                </a:lnTo>
                <a:lnTo>
                  <a:pt x="3200212" y="1384706"/>
                </a:lnTo>
                <a:lnTo>
                  <a:pt x="0" y="13847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966535" y="1259221"/>
            <a:ext cx="3429696" cy="1936926"/>
          </a:xfrm>
          <a:custGeom>
            <a:avLst/>
            <a:gdLst/>
            <a:ahLst/>
            <a:cxnLst/>
            <a:rect l="l" t="t" r="r" b="b"/>
            <a:pathLst>
              <a:path w="3429696" h="1936926">
                <a:moveTo>
                  <a:pt x="0" y="0"/>
                </a:moveTo>
                <a:lnTo>
                  <a:pt x="3429695" y="0"/>
                </a:lnTo>
                <a:lnTo>
                  <a:pt x="3429695" y="1936927"/>
                </a:lnTo>
                <a:lnTo>
                  <a:pt x="0" y="19369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165965" y="4339918"/>
            <a:ext cx="3962833" cy="1188850"/>
          </a:xfrm>
          <a:custGeom>
            <a:avLst/>
            <a:gdLst/>
            <a:ahLst/>
            <a:cxnLst/>
            <a:rect l="l" t="t" r="r" b="b"/>
            <a:pathLst>
              <a:path w="3962833" h="1188850">
                <a:moveTo>
                  <a:pt x="0" y="0"/>
                </a:moveTo>
                <a:lnTo>
                  <a:pt x="3962833" y="0"/>
                </a:lnTo>
                <a:lnTo>
                  <a:pt x="3962833" y="1188850"/>
                </a:lnTo>
                <a:lnTo>
                  <a:pt x="0" y="11888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738681" y="5505873"/>
            <a:ext cx="3390117" cy="1570001"/>
          </a:xfrm>
          <a:custGeom>
            <a:avLst/>
            <a:gdLst/>
            <a:ahLst/>
            <a:cxnLst/>
            <a:rect l="l" t="t" r="r" b="b"/>
            <a:pathLst>
              <a:path w="3390117" h="1570001">
                <a:moveTo>
                  <a:pt x="0" y="0"/>
                </a:moveTo>
                <a:lnTo>
                  <a:pt x="3390118" y="0"/>
                </a:lnTo>
                <a:lnTo>
                  <a:pt x="3390118" y="1570001"/>
                </a:lnTo>
                <a:lnTo>
                  <a:pt x="0" y="15700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927928" y="7043528"/>
            <a:ext cx="2814070" cy="1927749"/>
          </a:xfrm>
          <a:custGeom>
            <a:avLst/>
            <a:gdLst/>
            <a:ahLst/>
            <a:cxnLst/>
            <a:rect l="l" t="t" r="r" b="b"/>
            <a:pathLst>
              <a:path w="2814070" h="1927749">
                <a:moveTo>
                  <a:pt x="0" y="0"/>
                </a:moveTo>
                <a:lnTo>
                  <a:pt x="2814070" y="0"/>
                </a:lnTo>
                <a:lnTo>
                  <a:pt x="2814070" y="1927749"/>
                </a:lnTo>
                <a:lnTo>
                  <a:pt x="0" y="19277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374745" y="9115425"/>
            <a:ext cx="4117991" cy="768752"/>
          </a:xfrm>
          <a:custGeom>
            <a:avLst/>
            <a:gdLst/>
            <a:ahLst/>
            <a:cxnLst/>
            <a:rect l="l" t="t" r="r" b="b"/>
            <a:pathLst>
              <a:path w="4117991" h="768752">
                <a:moveTo>
                  <a:pt x="0" y="0"/>
                </a:moveTo>
                <a:lnTo>
                  <a:pt x="4117990" y="0"/>
                </a:lnTo>
                <a:lnTo>
                  <a:pt x="4117990" y="768752"/>
                </a:lnTo>
                <a:lnTo>
                  <a:pt x="0" y="7687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342226" y="4750066"/>
            <a:ext cx="11956075" cy="4749734"/>
            <a:chOff x="0" y="-190500"/>
            <a:chExt cx="15941433" cy="6332979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5941433" cy="3693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836"/>
                </a:lnSpc>
              </a:pPr>
              <a:r>
                <a:rPr lang="en-US" sz="9851" b="1" spc="246" dirty="0" smtClean="0">
                  <a:solidFill>
                    <a:srgbClr val="FFFFFF"/>
                  </a:solidFill>
                  <a:latin typeface="Agrandir Tight Bold"/>
                  <a:ea typeface="Agrandir Tight Bold"/>
                  <a:cs typeface="Agrandir Tight Bold"/>
                  <a:sym typeface="Agrandir Tight Bold"/>
                </a:rPr>
                <a:t>Powered by Youth Voice</a:t>
              </a:r>
              <a:endParaRPr lang="en-US" sz="9851" b="1" spc="246" dirty="0">
                <a:solidFill>
                  <a:srgbClr val="FFFFFF"/>
                </a:solidFill>
                <a:latin typeface="Agrandir Tight Bold"/>
                <a:ea typeface="Agrandir Tight Bold"/>
                <a:cs typeface="Agrandir Tight Bold"/>
                <a:sym typeface="Agrandir Tight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920161"/>
              <a:ext cx="15935288" cy="2222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438"/>
                </a:lnSpc>
              </a:pPr>
              <a:r>
                <a:rPr lang="en-US" sz="4000" spc="275" dirty="0" smtClean="0">
                  <a:solidFill>
                    <a:srgbClr val="FFFFFF"/>
                  </a:solidFill>
                  <a:latin typeface="Agrandir Tight"/>
                  <a:ea typeface="Agrandir Tight"/>
                  <a:cs typeface="Agrandir Tight"/>
                  <a:sym typeface="Agrandir Tight"/>
                </a:rPr>
                <a:t>Jessica Donner, Every Hour Counts</a:t>
              </a:r>
              <a:endParaRPr lang="en-US" sz="4000" spc="275" dirty="0">
                <a:solidFill>
                  <a:srgbClr val="FFFFFF"/>
                </a:solidFill>
                <a:latin typeface="Agrandir Tight"/>
                <a:ea typeface="Agrandir Tight"/>
                <a:cs typeface="Agrandir Tight"/>
                <a:sym typeface="Agrandir Tight"/>
              </a:endParaRPr>
            </a:p>
            <a:p>
              <a:pPr algn="l">
                <a:lnSpc>
                  <a:spcPts val="6438"/>
                </a:lnSpc>
              </a:pPr>
              <a:r>
                <a:rPr lang="en-US" sz="4000" spc="275" dirty="0" smtClean="0">
                  <a:solidFill>
                    <a:srgbClr val="FFFFFF"/>
                  </a:solidFill>
                  <a:latin typeface="Agrandir Tight"/>
                  <a:ea typeface="Agrandir Tight"/>
                  <a:cs typeface="Agrandir Tight"/>
                  <a:sym typeface="Agrandir Tight"/>
                </a:rPr>
                <a:t>Anton Spaulding, Prime Time PBC  </a:t>
              </a:r>
              <a:endParaRPr lang="en-US" sz="4599" spc="275" dirty="0">
                <a:solidFill>
                  <a:srgbClr val="FFFFFF"/>
                </a:solidFill>
                <a:latin typeface="Agrandir Tight"/>
                <a:ea typeface="Agrandir Tight"/>
                <a:cs typeface="Agrandir Tight"/>
                <a:sym typeface="Agrandir Tight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608459" y="8764396"/>
            <a:ext cx="5591045" cy="557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15"/>
              </a:lnSpc>
              <a:spcBef>
                <a:spcPct val="0"/>
              </a:spcBef>
            </a:pPr>
            <a:r>
              <a:rPr lang="en-US" sz="2800" b="1" u="none" strike="noStrike" spc="189" dirty="0">
                <a:solidFill>
                  <a:srgbClr val="FFFFFF"/>
                </a:solidFill>
                <a:latin typeface="Kabel Ultra-Bold"/>
                <a:ea typeface="Kabel Ultra-Bold"/>
                <a:cs typeface="Kabel Ultra-Bold"/>
                <a:sym typeface="Kabel Ultra-Bold"/>
              </a:rPr>
              <a:t>#AfterschoolSYM2026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49912" y="2400203"/>
            <a:ext cx="8112898" cy="685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60"/>
              </a:lnSpc>
              <a:spcBef>
                <a:spcPct val="0"/>
              </a:spcBef>
            </a:pPr>
            <a:r>
              <a:rPr lang="en-US" sz="4192" b="1" u="none" strike="noStrike" spc="293">
                <a:solidFill>
                  <a:srgbClr val="FFFFFF"/>
                </a:solidFill>
                <a:latin typeface="Agrandir Tight Bold"/>
                <a:ea typeface="Agrandir Tight Bold"/>
                <a:cs typeface="Agrandir Tight Bold"/>
                <a:sym typeface="Agrandir Tight Bold"/>
              </a:rPr>
              <a:t>Prime Time Palm Beach County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49912" y="2996994"/>
            <a:ext cx="9830344" cy="727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57"/>
              </a:lnSpc>
              <a:spcBef>
                <a:spcPct val="0"/>
              </a:spcBef>
            </a:pPr>
            <a:r>
              <a:rPr lang="en-US" sz="4382" b="1" u="none" strike="noStrike" spc="306">
                <a:solidFill>
                  <a:srgbClr val="FFFFFF"/>
                </a:solidFill>
                <a:latin typeface="Agrandir Tight Bold"/>
                <a:ea typeface="Agrandir Tight Bold"/>
                <a:cs typeface="Agrandir Tight Bold"/>
                <a:sym typeface="Agrandir Tight Bold"/>
              </a:rPr>
              <a:t>Afterschool Symposium 2026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49912" y="1691380"/>
            <a:ext cx="9830344" cy="765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89"/>
              </a:lnSpc>
              <a:spcBef>
                <a:spcPct val="0"/>
              </a:spcBef>
            </a:pPr>
            <a:r>
              <a:rPr lang="en-US" sz="4761" b="1" u="none" strike="noStrike" spc="204">
                <a:solidFill>
                  <a:srgbClr val="FFFFFF"/>
                </a:solidFill>
                <a:latin typeface="Kabel Ultra-Bold"/>
                <a:ea typeface="Kabel Ultra-Bold"/>
                <a:cs typeface="Kabel Ultra-Bold"/>
                <a:sym typeface="Kabel Ultra-Bold"/>
              </a:rPr>
              <a:t>25 Years of Afterschool Excellence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849912" y="362936"/>
            <a:ext cx="8372621" cy="145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899"/>
              </a:lnSpc>
              <a:spcBef>
                <a:spcPct val="0"/>
              </a:spcBef>
            </a:pPr>
            <a:r>
              <a:rPr lang="en-US" sz="9082" b="1" u="none" strike="noStrike" spc="390">
                <a:solidFill>
                  <a:srgbClr val="FFFFFF"/>
                </a:solidFill>
                <a:latin typeface="Kabel Ultra-Bold"/>
                <a:ea typeface="Kabel Ultra-Bold"/>
                <a:cs typeface="Kabel Ultra-Bold"/>
                <a:sym typeface="Kabel Ultra-Bold"/>
              </a:rPr>
              <a:t>Lighting the Way: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28097" y="403531"/>
            <a:ext cx="7196583" cy="905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0"/>
              </a:lnSpc>
            </a:pPr>
            <a:r>
              <a:rPr lang="en-US" sz="5300" b="1" spc="132" dirty="0">
                <a:solidFill>
                  <a:srgbClr val="000000"/>
                </a:solidFill>
                <a:latin typeface="Agrandir Tight Bold"/>
                <a:ea typeface="Agrandir Tight Bold"/>
                <a:cs typeface="Agrandir Tight Bold"/>
                <a:sym typeface="Agrandir Tight Bold"/>
              </a:rPr>
              <a:t>FUNDERS &amp; PARTNERS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97352" y="3401088"/>
            <a:ext cx="10100060" cy="905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0"/>
              </a:lnSpc>
            </a:pPr>
            <a:r>
              <a:rPr lang="en-US" sz="5300" b="1" spc="132" dirty="0">
                <a:solidFill>
                  <a:srgbClr val="000000"/>
                </a:solidFill>
                <a:latin typeface="Agrandir Tight Bold"/>
                <a:ea typeface="Agrandir Tight Bold"/>
                <a:cs typeface="Agrandir Tight Bold"/>
                <a:sym typeface="Agrandir Tight Bold"/>
              </a:rPr>
              <a:t>SPONSORS</a:t>
            </a:r>
          </a:p>
        </p:txBody>
      </p:sp>
      <p:sp>
        <p:nvSpPr>
          <p:cNvPr id="26" name="Freeform 14" descr="A logo for a company&#10;&#10;AI-generated content may be incorrect.">
            <a:extLst>
              <a:ext uri="{FF2B5EF4-FFF2-40B4-BE49-F238E27FC236}">
                <a16:creationId xmlns:a16="http://schemas.microsoft.com/office/drawing/2014/main" id="{BB7CD3AC-611F-F232-3D72-D0C9567CB9A4}"/>
              </a:ext>
            </a:extLst>
          </p:cNvPr>
          <p:cNvSpPr/>
          <p:nvPr/>
        </p:nvSpPr>
        <p:spPr>
          <a:xfrm>
            <a:off x="7833" y="-3058"/>
            <a:ext cx="2842079" cy="3727457"/>
          </a:xfrm>
          <a:custGeom>
            <a:avLst/>
            <a:gdLst/>
            <a:ahLst/>
            <a:cxnLst/>
            <a:rect l="l" t="t" r="r" b="b"/>
            <a:pathLst>
              <a:path w="4744161" h="5930552">
                <a:moveTo>
                  <a:pt x="0" y="0"/>
                </a:moveTo>
                <a:lnTo>
                  <a:pt x="4744161" y="0"/>
                </a:lnTo>
                <a:lnTo>
                  <a:pt x="4744161" y="5930552"/>
                </a:lnTo>
                <a:lnTo>
                  <a:pt x="0" y="59305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2"/>
          <p:cNvSpPr txBox="1">
            <a:spLocks noGrp="1"/>
          </p:cNvSpPr>
          <p:nvPr>
            <p:ph type="title"/>
          </p:nvPr>
        </p:nvSpPr>
        <p:spPr>
          <a:xfrm>
            <a:off x="2723750" y="890050"/>
            <a:ext cx="149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/>
          <a:p>
            <a:r>
              <a:rPr lang="en"/>
              <a:t>What we’ve learned so far</a:t>
            </a:r>
            <a:endParaRPr/>
          </a:p>
        </p:txBody>
      </p:sp>
      <p:sp>
        <p:nvSpPr>
          <p:cNvPr id="277" name="Google Shape;277;p52"/>
          <p:cNvSpPr txBox="1">
            <a:spLocks noGrp="1"/>
          </p:cNvSpPr>
          <p:nvPr>
            <p:ph type="body" idx="1"/>
          </p:nvPr>
        </p:nvSpPr>
        <p:spPr>
          <a:xfrm>
            <a:off x="3044250" y="2304950"/>
            <a:ext cx="146202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 fontScale="92500" lnSpcReduction="10000"/>
          </a:bodyPr>
          <a:lstStyle/>
          <a:p>
            <a:pPr marL="685800" indent="-558800">
              <a:lnSpc>
                <a:spcPct val="105000"/>
              </a:lnSpc>
              <a:buFont typeface="Arial"/>
              <a:buChar char="•"/>
            </a:pPr>
            <a:r>
              <a:rPr lang="en" sz="4000" dirty="0">
                <a:latin typeface="Arial"/>
                <a:ea typeface="Arial"/>
                <a:cs typeface="Arial"/>
                <a:sym typeface="Arial"/>
              </a:rPr>
              <a:t>Youth engagement work is equity work. We cannot authentically engage young people without challenging systems of power and oppression.  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  <a:p>
            <a:pPr marL="685800" indent="-558800">
              <a:lnSpc>
                <a:spcPct val="105000"/>
              </a:lnSpc>
              <a:buFont typeface="Arial"/>
              <a:buChar char="•"/>
            </a:pPr>
            <a:r>
              <a:rPr lang="en" sz="4000" dirty="0">
                <a:latin typeface="Arial"/>
                <a:ea typeface="Arial"/>
                <a:cs typeface="Arial"/>
                <a:sym typeface="Arial"/>
              </a:rPr>
              <a:t>Choice is not enough. Young people want to be integral to all decision-making, implementation, evaluation, and feedback processes on issues that impact their communities.  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  <a:p>
            <a:pPr marL="685800" indent="-558800">
              <a:lnSpc>
                <a:spcPct val="105000"/>
              </a:lnSpc>
              <a:buFont typeface="Arial"/>
              <a:buChar char="•"/>
            </a:pPr>
            <a:r>
              <a:rPr lang="en" sz="4000" dirty="0">
                <a:latin typeface="Arial"/>
                <a:ea typeface="Arial"/>
                <a:cs typeface="Arial"/>
                <a:sym typeface="Arial"/>
              </a:rPr>
              <a:t>Young people want to be viewed and treated as important decision-makers with the agency to drive programs, policy, and organizations.   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  <a:p>
            <a:pPr marL="685800" indent="-558800">
              <a:lnSpc>
                <a:spcPct val="105000"/>
              </a:lnSpc>
              <a:buFont typeface="Arial"/>
              <a:buChar char="•"/>
            </a:pPr>
            <a:r>
              <a:rPr lang="en" sz="4000" dirty="0">
                <a:latin typeface="Arial"/>
                <a:ea typeface="Arial"/>
                <a:cs typeface="Arial"/>
                <a:sym typeface="Arial"/>
              </a:rPr>
              <a:t>Youth recognize that afterschool has the potential to be a transformative space where they can learn and grow.  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Aft>
                <a:spcPts val="2400"/>
              </a:spcAft>
              <a:buNone/>
            </a:pPr>
            <a:endParaRPr dirty="0"/>
          </a:p>
        </p:txBody>
      </p:sp>
      <p:pic>
        <p:nvPicPr>
          <p:cNvPr id="278" name="Google Shape;27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794" y="9417601"/>
            <a:ext cx="16804500" cy="752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3292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BA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270399">
            <a:off x="-364436" y="-1385918"/>
            <a:ext cx="15054145" cy="13360554"/>
          </a:xfrm>
          <a:custGeom>
            <a:avLst/>
            <a:gdLst/>
            <a:ahLst/>
            <a:cxnLst/>
            <a:rect l="l" t="t" r="r" b="b"/>
            <a:pathLst>
              <a:path w="15054145" h="13360554">
                <a:moveTo>
                  <a:pt x="0" y="0"/>
                </a:moveTo>
                <a:lnTo>
                  <a:pt x="15054144" y="0"/>
                </a:lnTo>
                <a:lnTo>
                  <a:pt x="15054144" y="13360554"/>
                </a:lnTo>
                <a:lnTo>
                  <a:pt x="0" y="133605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6000"/>
              <a:extLst>
                <a:ext uri="{96DAC541-7B7A-43D3-8B79-37D633B846F1}">
                  <asvg:svgBlip xmlns:asvg="http://schemas.microsoft.com/office/drawing/2016/SVG/main" xmlns="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158344" y="1379582"/>
            <a:ext cx="12787265" cy="8695365"/>
            <a:chOff x="0" y="0"/>
            <a:chExt cx="3367839" cy="22901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67839" cy="2290137"/>
            </a:xfrm>
            <a:custGeom>
              <a:avLst/>
              <a:gdLst/>
              <a:ahLst/>
              <a:cxnLst/>
              <a:rect l="l" t="t" r="r" b="b"/>
              <a:pathLst>
                <a:path w="3367839" h="2290137">
                  <a:moveTo>
                    <a:pt x="25428" y="0"/>
                  </a:moveTo>
                  <a:lnTo>
                    <a:pt x="3342411" y="0"/>
                  </a:lnTo>
                  <a:cubicBezTo>
                    <a:pt x="3349155" y="0"/>
                    <a:pt x="3355623" y="2679"/>
                    <a:pt x="3360391" y="7448"/>
                  </a:cubicBezTo>
                  <a:cubicBezTo>
                    <a:pt x="3365160" y="12217"/>
                    <a:pt x="3367839" y="18684"/>
                    <a:pt x="3367839" y="25428"/>
                  </a:cubicBezTo>
                  <a:lnTo>
                    <a:pt x="3367839" y="2264709"/>
                  </a:lnTo>
                  <a:cubicBezTo>
                    <a:pt x="3367839" y="2271453"/>
                    <a:pt x="3365160" y="2277921"/>
                    <a:pt x="3360391" y="2282689"/>
                  </a:cubicBezTo>
                  <a:cubicBezTo>
                    <a:pt x="3355623" y="2287458"/>
                    <a:pt x="3349155" y="2290137"/>
                    <a:pt x="3342411" y="2290137"/>
                  </a:cubicBezTo>
                  <a:lnTo>
                    <a:pt x="25428" y="2290137"/>
                  </a:lnTo>
                  <a:cubicBezTo>
                    <a:pt x="18684" y="2290137"/>
                    <a:pt x="12217" y="2287458"/>
                    <a:pt x="7448" y="2282689"/>
                  </a:cubicBezTo>
                  <a:cubicBezTo>
                    <a:pt x="2679" y="2277921"/>
                    <a:pt x="0" y="2271453"/>
                    <a:pt x="0" y="2264709"/>
                  </a:cubicBezTo>
                  <a:lnTo>
                    <a:pt x="0" y="25428"/>
                  </a:lnTo>
                  <a:cubicBezTo>
                    <a:pt x="0" y="18684"/>
                    <a:pt x="2679" y="12217"/>
                    <a:pt x="7448" y="7448"/>
                  </a:cubicBezTo>
                  <a:cubicBezTo>
                    <a:pt x="12217" y="2679"/>
                    <a:pt x="18684" y="0"/>
                    <a:pt x="2542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3367839" cy="2280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2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938844" y="2645376"/>
            <a:ext cx="13638995" cy="5813067"/>
            <a:chOff x="0" y="0"/>
            <a:chExt cx="18185326" cy="7750756"/>
          </a:xfrm>
        </p:grpSpPr>
        <p:sp>
          <p:nvSpPr>
            <p:cNvPr id="7" name="TextBox 7"/>
            <p:cNvSpPr txBox="1"/>
            <p:nvPr/>
          </p:nvSpPr>
          <p:spPr>
            <a:xfrm>
              <a:off x="0" y="942558"/>
              <a:ext cx="18185326" cy="977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69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18185326" cy="983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01153" marR="0" lvl="1" indent="-450577" algn="l" defTabSz="914400" rtl="0" eaLnBrk="1" fontAlgn="auto" latinLnBrk="0" hangingPunct="1">
                <a:lnSpc>
                  <a:spcPts val="52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4173" b="1" i="0" u="none" strike="noStrike" kern="1200" cap="none" spc="271" normalizeH="0" baseline="0" noProof="0">
                  <a:ln>
                    <a:noFill/>
                  </a:ln>
                  <a:solidFill>
                    <a:srgbClr val="545454"/>
                  </a:solidFill>
                  <a:effectLst/>
                  <a:uLnTx/>
                  <a:uFillTx/>
                  <a:latin typeface="Agrandir Tight Bold"/>
                  <a:ea typeface="Agrandir Tight Bold"/>
                  <a:cs typeface="Agrandir Tight Bold"/>
                  <a:sym typeface="Agrandir Tight Bold"/>
                </a:rPr>
                <a:t>Peer Learning and Networking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825992"/>
              <a:ext cx="18185326" cy="977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69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67097"/>
              <a:ext cx="18185326" cy="983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01153" marR="0" lvl="1" indent="-450577" algn="l" defTabSz="914400" rtl="0" eaLnBrk="1" fontAlgn="auto" latinLnBrk="0" hangingPunct="1">
                <a:lnSpc>
                  <a:spcPts val="52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4173" b="1" i="0" u="none" strike="noStrike" kern="1200" cap="none" spc="271" normalizeH="0" baseline="0" noProof="0">
                  <a:ln>
                    <a:noFill/>
                  </a:ln>
                  <a:solidFill>
                    <a:srgbClr val="545454"/>
                  </a:solidFill>
                  <a:effectLst/>
                  <a:uLnTx/>
                  <a:uFillTx/>
                  <a:latin typeface="Agrandir Tight Bold"/>
                  <a:ea typeface="Agrandir Tight Bold"/>
                  <a:cs typeface="Agrandir Tight Bold"/>
                  <a:sym typeface="Agrandir Tight Bold"/>
                </a:rPr>
                <a:t>Challenge Event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773679"/>
              <a:ext cx="18185326" cy="977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69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953457"/>
              <a:ext cx="18185326" cy="983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01153" marR="0" lvl="1" indent="-450577" algn="l" defTabSz="914400" rtl="0" eaLnBrk="1" fontAlgn="auto" latinLnBrk="0" hangingPunct="1">
                <a:lnSpc>
                  <a:spcPts val="52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4173" b="1" i="0" u="none" strike="noStrike" kern="1200" cap="none" spc="271" normalizeH="0" baseline="0" noProof="0">
                  <a:ln>
                    <a:noFill/>
                  </a:ln>
                  <a:solidFill>
                    <a:srgbClr val="545454"/>
                  </a:solidFill>
                  <a:effectLst/>
                  <a:uLnTx/>
                  <a:uFillTx/>
                  <a:latin typeface="Agrandir Tight Bold"/>
                  <a:ea typeface="Agrandir Tight Bold"/>
                  <a:cs typeface="Agrandir Tight Bold"/>
                  <a:sym typeface="Agrandir Tight Bold"/>
                </a:rPr>
                <a:t>Planning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236433" y="545583"/>
            <a:ext cx="4744161" cy="5930552"/>
          </a:xfrm>
          <a:custGeom>
            <a:avLst/>
            <a:gdLst/>
            <a:ahLst/>
            <a:cxnLst/>
            <a:rect l="l" t="t" r="r" b="b"/>
            <a:pathLst>
              <a:path w="4744161" h="5930552">
                <a:moveTo>
                  <a:pt x="0" y="0"/>
                </a:moveTo>
                <a:lnTo>
                  <a:pt x="4744161" y="0"/>
                </a:lnTo>
                <a:lnTo>
                  <a:pt x="4744161" y="5930552"/>
                </a:lnTo>
                <a:lnTo>
                  <a:pt x="0" y="5930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690821" y="27907"/>
            <a:ext cx="9597179" cy="1915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6" b="1" i="0" u="none" strike="noStrike" kern="1200" cap="none" spc="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Tight Bold"/>
                <a:ea typeface="Agrandir Tight Bold"/>
                <a:cs typeface="Agrandir Tight Bold"/>
                <a:sym typeface="Agrandir Tight Bold"/>
              </a:rPr>
              <a:t>WHAT WE DID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5693" y="8945936"/>
            <a:ext cx="4932651" cy="618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4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97" b="1" i="0" u="none" strike="noStrike" kern="120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bel Ultra-Bold"/>
                <a:ea typeface="Kabel Ultra-Bold"/>
                <a:cs typeface="Kabel Ultra-Bold"/>
                <a:sym typeface="Kabel Ultra-Bold"/>
              </a:rPr>
              <a:t>#AfterschoolSYM2026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36433" y="7442064"/>
            <a:ext cx="4828326" cy="403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9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5" b="1" i="0" u="none" strike="noStrike" kern="1200" cap="none" spc="17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Tight Bold"/>
                <a:ea typeface="Agrandir Tight Bold"/>
                <a:cs typeface="Agrandir Tight Bold"/>
                <a:sym typeface="Agrandir Tight Bold"/>
              </a:rPr>
              <a:t>Prime Time Palm Beach County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-274629" y="7807133"/>
            <a:ext cx="5850450" cy="433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8" b="1" i="0" u="none" strike="noStrike" kern="1200" cap="none" spc="18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Tight Bold"/>
                <a:ea typeface="Agrandir Tight Bold"/>
                <a:cs typeface="Agrandir Tight Bold"/>
                <a:sym typeface="Agrandir Tight Bold"/>
              </a:rPr>
              <a:t>Afterschool Symposium 2026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-274629" y="6999570"/>
            <a:ext cx="5850450" cy="45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8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33" b="1" i="0" u="none" strike="noStrike" kern="1200" cap="none" spc="12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bel Ultra-Bold"/>
                <a:ea typeface="Kabel Ultra-Bold"/>
                <a:cs typeface="Kabel Ultra-Bold"/>
                <a:sym typeface="Kabel Ultra-Bold"/>
              </a:rPr>
              <a:t>25 Years of Afterschool Excellence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6433" y="6238022"/>
            <a:ext cx="4982898" cy="866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9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5" b="1" i="0" u="none" strike="noStrike" kern="1200" cap="none" spc="2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bel Ultra-Bold"/>
                <a:ea typeface="Kabel Ultra-Bold"/>
                <a:cs typeface="Kabel Ultra-Bold"/>
                <a:sym typeface="Kabel Ultra-Bold"/>
              </a:rPr>
              <a:t>Lighting the Way: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938844" y="4778314"/>
            <a:ext cx="13638995" cy="773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1153" marR="0" lvl="1" indent="-450577" algn="l" defTabSz="914400" rtl="0" eaLnBrk="1" fontAlgn="auto" latinLnBrk="0" hangingPunct="1">
              <a:lnSpc>
                <a:spcPts val="52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173" b="1" i="0" u="none" strike="noStrike" kern="1200" cap="none" spc="271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grandir Tight Bold"/>
                <a:ea typeface="Agrandir Tight Bold"/>
                <a:cs typeface="Agrandir Tight Bold"/>
                <a:sym typeface="Agrandir Tight Bold"/>
              </a:rPr>
              <a:t>Implementation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8502109" y="6020825"/>
            <a:ext cx="6428857" cy="3648815"/>
            <a:chOff x="0" y="0"/>
            <a:chExt cx="1118808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189350" cy="6350000"/>
            </a:xfrm>
            <a:custGeom>
              <a:avLst/>
              <a:gdLst/>
              <a:ahLst/>
              <a:cxnLst/>
              <a:rect l="l" t="t" r="r" b="b"/>
              <a:pathLst>
                <a:path w="11189350" h="6350000">
                  <a:moveTo>
                    <a:pt x="10545884" y="0"/>
                  </a:moveTo>
                  <a:lnTo>
                    <a:pt x="642196" y="0"/>
                  </a:lnTo>
                  <a:cubicBezTo>
                    <a:pt x="286415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286415" y="6350000"/>
                    <a:pt x="642196" y="6350000"/>
                  </a:cubicBezTo>
                  <a:lnTo>
                    <a:pt x="10548123" y="6350000"/>
                  </a:lnTo>
                  <a:cubicBezTo>
                    <a:pt x="10901666" y="6350000"/>
                    <a:pt x="11189350" y="6187440"/>
                    <a:pt x="11189350" y="5985510"/>
                  </a:cubicBezTo>
                  <a:lnTo>
                    <a:pt x="11189350" y="364490"/>
                  </a:lnTo>
                  <a:cubicBezTo>
                    <a:pt x="11188081" y="162560"/>
                    <a:pt x="10901666" y="0"/>
                    <a:pt x="10545884" y="0"/>
                  </a:cubicBezTo>
                  <a:close/>
                </a:path>
              </a:pathLst>
            </a:custGeom>
            <a:blipFill>
              <a:blip r:embed="rId4"/>
              <a:stretch>
                <a:fillRect l="-10096" r="-1009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9724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BA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58344" y="1379582"/>
            <a:ext cx="12886329" cy="8493023"/>
            <a:chOff x="0" y="0"/>
            <a:chExt cx="3393930" cy="22368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93930" cy="2236846"/>
            </a:xfrm>
            <a:custGeom>
              <a:avLst/>
              <a:gdLst/>
              <a:ahLst/>
              <a:cxnLst/>
              <a:rect l="l" t="t" r="r" b="b"/>
              <a:pathLst>
                <a:path w="3393930" h="2236846">
                  <a:moveTo>
                    <a:pt x="25233" y="0"/>
                  </a:moveTo>
                  <a:lnTo>
                    <a:pt x="3368697" y="0"/>
                  </a:lnTo>
                  <a:cubicBezTo>
                    <a:pt x="3382633" y="0"/>
                    <a:pt x="3393930" y="11297"/>
                    <a:pt x="3393930" y="25233"/>
                  </a:cubicBezTo>
                  <a:lnTo>
                    <a:pt x="3393930" y="2211613"/>
                  </a:lnTo>
                  <a:cubicBezTo>
                    <a:pt x="3393930" y="2225548"/>
                    <a:pt x="3382633" y="2236846"/>
                    <a:pt x="3368697" y="2236846"/>
                  </a:cubicBezTo>
                  <a:lnTo>
                    <a:pt x="25233" y="2236846"/>
                  </a:lnTo>
                  <a:cubicBezTo>
                    <a:pt x="11297" y="2236846"/>
                    <a:pt x="0" y="2225548"/>
                    <a:pt x="0" y="2211613"/>
                  </a:cubicBezTo>
                  <a:lnTo>
                    <a:pt x="0" y="25233"/>
                  </a:lnTo>
                  <a:cubicBezTo>
                    <a:pt x="0" y="11297"/>
                    <a:pt x="11297" y="0"/>
                    <a:pt x="252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3393930" cy="2227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2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236433" y="545583"/>
            <a:ext cx="4744161" cy="5930552"/>
          </a:xfrm>
          <a:custGeom>
            <a:avLst/>
            <a:gdLst/>
            <a:ahLst/>
            <a:cxnLst/>
            <a:rect l="l" t="t" r="r" b="b"/>
            <a:pathLst>
              <a:path w="4744161" h="5930552">
                <a:moveTo>
                  <a:pt x="0" y="0"/>
                </a:moveTo>
                <a:lnTo>
                  <a:pt x="4744161" y="0"/>
                </a:lnTo>
                <a:lnTo>
                  <a:pt x="4744161" y="5930552"/>
                </a:lnTo>
                <a:lnTo>
                  <a:pt x="0" y="59305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0955842" y="2229008"/>
            <a:ext cx="6794171" cy="679417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3"/>
              <a:stretch>
                <a:fillRect l="-17091" r="-17091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708045" y="3889766"/>
            <a:ext cx="5247797" cy="773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1153" marR="0" lvl="1" indent="-450577" algn="l" defTabSz="914400" rtl="0" eaLnBrk="1" fontAlgn="auto" latinLnBrk="0" hangingPunct="1">
              <a:lnSpc>
                <a:spcPts val="52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173" b="1" i="0" u="none" strike="noStrike" kern="1200" cap="none" spc="271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grandir Tight Bold"/>
                <a:ea typeface="Agrandir Tight Bold"/>
                <a:cs typeface="Agrandir Tight Bold"/>
                <a:sym typeface="Agrandir Tight Bold"/>
              </a:rPr>
              <a:t>Listen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08045" y="5512051"/>
            <a:ext cx="13638995" cy="773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1153" marR="0" lvl="1" indent="-450577" algn="l" defTabSz="914400" rtl="0" eaLnBrk="1" fontAlgn="auto" latinLnBrk="0" hangingPunct="1">
              <a:lnSpc>
                <a:spcPts val="52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173" b="1" i="0" u="none" strike="noStrike" kern="1200" cap="none" spc="271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grandir Tight Bold"/>
                <a:ea typeface="Agrandir Tight Bold"/>
                <a:cs typeface="Agrandir Tight Bold"/>
                <a:sym typeface="Agrandir Tight Bold"/>
              </a:rPr>
              <a:t>Compensate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08045" y="4700356"/>
            <a:ext cx="13638995" cy="773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1153" marR="0" lvl="1" indent="-450577" algn="l" defTabSz="914400" rtl="0" eaLnBrk="1" fontAlgn="auto" latinLnBrk="0" hangingPunct="1">
              <a:lnSpc>
                <a:spcPts val="52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173" b="1" i="0" u="none" strike="noStrike" kern="1200" cap="none" spc="271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grandir Tight Bold"/>
                <a:ea typeface="Agrandir Tight Bold"/>
                <a:cs typeface="Agrandir Tight Bold"/>
                <a:sym typeface="Agrandir Tight Bold"/>
              </a:rPr>
              <a:t>Collaborate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75821" y="27907"/>
            <a:ext cx="12712179" cy="1915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6" b="1" i="0" u="none" strike="noStrike" kern="1200" cap="none" spc="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Tight Bold"/>
                <a:ea typeface="Agrandir Tight Bold"/>
                <a:cs typeface="Agrandir Tight Bold"/>
                <a:sym typeface="Agrandir Tight Bold"/>
              </a:rPr>
              <a:t>WHAT WE LEARNED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5693" y="8945936"/>
            <a:ext cx="4932651" cy="618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4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97" b="1" i="0" u="none" strike="noStrike" kern="1200" cap="none" spc="16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bel Ultra-Bold"/>
                <a:ea typeface="Kabel Ultra-Bold"/>
                <a:cs typeface="Kabel Ultra-Bold"/>
                <a:sym typeface="Kabel Ultra-Bold"/>
              </a:rPr>
              <a:t>#AfterschoolSYM2026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6433" y="7442064"/>
            <a:ext cx="4828326" cy="403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9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5" b="1" i="0" u="none" strike="noStrike" kern="1200" cap="none" spc="17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Tight Bold"/>
                <a:ea typeface="Agrandir Tight Bold"/>
                <a:cs typeface="Agrandir Tight Bold"/>
                <a:sym typeface="Agrandir Tight Bold"/>
              </a:rPr>
              <a:t>Prime Time Palm Beach County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-274629" y="7807133"/>
            <a:ext cx="5850450" cy="433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8" b="1" i="0" u="none" strike="noStrike" kern="1200" cap="none" spc="18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Tight Bold"/>
                <a:ea typeface="Agrandir Tight Bold"/>
                <a:cs typeface="Agrandir Tight Bold"/>
                <a:sym typeface="Agrandir Tight Bold"/>
              </a:rPr>
              <a:t>Afterschool Symposium 2026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-274629" y="6999570"/>
            <a:ext cx="5850450" cy="45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8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33" b="1" i="0" u="none" strike="noStrike" kern="1200" cap="none" spc="12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bel Ultra-Bold"/>
                <a:ea typeface="Kabel Ultra-Bold"/>
                <a:cs typeface="Kabel Ultra-Bold"/>
                <a:sym typeface="Kabel Ultra-Bold"/>
              </a:rPr>
              <a:t>25 Years of Afterschool Excellence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36433" y="6238022"/>
            <a:ext cx="4982898" cy="866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9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5" b="1" i="0" u="none" strike="noStrike" kern="1200" cap="none" spc="2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bel Ultra-Bold"/>
                <a:ea typeface="Kabel Ultra-Bold"/>
                <a:cs typeface="Kabel Ultra-Bold"/>
                <a:sym typeface="Kabel Ultra-Bold"/>
              </a:rPr>
              <a:t>Lighting the Way: </a:t>
            </a:r>
          </a:p>
        </p:txBody>
      </p:sp>
    </p:spTree>
    <p:extLst>
      <p:ext uri="{BB962C8B-B14F-4D97-AF65-F5344CB8AC3E}">
        <p14:creationId xmlns:p14="http://schemas.microsoft.com/office/powerpoint/2010/main" val="2194588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BA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58344" y="1379582"/>
            <a:ext cx="12886329" cy="8493023"/>
            <a:chOff x="0" y="0"/>
            <a:chExt cx="3393930" cy="22368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93930" cy="2236846"/>
            </a:xfrm>
            <a:custGeom>
              <a:avLst/>
              <a:gdLst/>
              <a:ahLst/>
              <a:cxnLst/>
              <a:rect l="l" t="t" r="r" b="b"/>
              <a:pathLst>
                <a:path w="3393930" h="2236846">
                  <a:moveTo>
                    <a:pt x="25233" y="0"/>
                  </a:moveTo>
                  <a:lnTo>
                    <a:pt x="3368697" y="0"/>
                  </a:lnTo>
                  <a:cubicBezTo>
                    <a:pt x="3382633" y="0"/>
                    <a:pt x="3393930" y="11297"/>
                    <a:pt x="3393930" y="25233"/>
                  </a:cubicBezTo>
                  <a:lnTo>
                    <a:pt x="3393930" y="2211613"/>
                  </a:lnTo>
                  <a:cubicBezTo>
                    <a:pt x="3393930" y="2225548"/>
                    <a:pt x="3382633" y="2236846"/>
                    <a:pt x="3368697" y="2236846"/>
                  </a:cubicBezTo>
                  <a:lnTo>
                    <a:pt x="25233" y="2236846"/>
                  </a:lnTo>
                  <a:cubicBezTo>
                    <a:pt x="11297" y="2236846"/>
                    <a:pt x="0" y="2225548"/>
                    <a:pt x="0" y="2211613"/>
                  </a:cubicBezTo>
                  <a:lnTo>
                    <a:pt x="0" y="25233"/>
                  </a:lnTo>
                  <a:cubicBezTo>
                    <a:pt x="0" y="11297"/>
                    <a:pt x="11297" y="0"/>
                    <a:pt x="252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3393930" cy="2227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2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236433" y="545583"/>
            <a:ext cx="4744161" cy="5930552"/>
          </a:xfrm>
          <a:custGeom>
            <a:avLst/>
            <a:gdLst/>
            <a:ahLst/>
            <a:cxnLst/>
            <a:rect l="l" t="t" r="r" b="b"/>
            <a:pathLst>
              <a:path w="4744161" h="5930552">
                <a:moveTo>
                  <a:pt x="0" y="0"/>
                </a:moveTo>
                <a:lnTo>
                  <a:pt x="4744161" y="0"/>
                </a:lnTo>
                <a:lnTo>
                  <a:pt x="4744161" y="5930552"/>
                </a:lnTo>
                <a:lnTo>
                  <a:pt x="0" y="59305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7440039" y="4446655"/>
            <a:ext cx="8964481" cy="5314859"/>
            <a:chOff x="0" y="0"/>
            <a:chExt cx="10710436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711706" cy="6350000"/>
            </a:xfrm>
            <a:custGeom>
              <a:avLst/>
              <a:gdLst/>
              <a:ahLst/>
              <a:cxnLst/>
              <a:rect l="l" t="t" r="r" b="b"/>
              <a:pathLst>
                <a:path w="10711706" h="6350000">
                  <a:moveTo>
                    <a:pt x="10095657" y="0"/>
                  </a:moveTo>
                  <a:lnTo>
                    <a:pt x="614779" y="0"/>
                  </a:lnTo>
                  <a:cubicBezTo>
                    <a:pt x="274187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274187" y="6350000"/>
                    <a:pt x="614779" y="6350000"/>
                  </a:cubicBezTo>
                  <a:lnTo>
                    <a:pt x="10097799" y="6350000"/>
                  </a:lnTo>
                  <a:cubicBezTo>
                    <a:pt x="10436249" y="6350000"/>
                    <a:pt x="10711706" y="6187440"/>
                    <a:pt x="10711706" y="5985510"/>
                  </a:cubicBezTo>
                  <a:lnTo>
                    <a:pt x="10711706" y="364490"/>
                  </a:lnTo>
                  <a:cubicBezTo>
                    <a:pt x="10710435" y="162560"/>
                    <a:pt x="10436249" y="0"/>
                    <a:pt x="10095657" y="0"/>
                  </a:cubicBezTo>
                  <a:close/>
                </a:path>
              </a:pathLst>
            </a:custGeom>
            <a:blipFill>
              <a:blip r:embed="rId3"/>
              <a:stretch>
                <a:fillRect l="-861" r="-861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62711" y="1662734"/>
            <a:ext cx="5247797" cy="143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1153" marR="0" lvl="1" indent="-450577" algn="l" defTabSz="914400" rtl="0" eaLnBrk="1" fontAlgn="auto" latinLnBrk="0" hangingPunct="1">
              <a:lnSpc>
                <a:spcPts val="52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173" b="1" i="0" u="none" strike="noStrike" kern="1200" cap="none" spc="271" normalizeH="0" baseline="0" noProof="0" dirty="0">
                <a:ln>
                  <a:noFill/>
                </a:ln>
                <a:solidFill>
                  <a:srgbClr val="F05D2A"/>
                </a:solidFill>
                <a:effectLst/>
                <a:uLnTx/>
                <a:uFillTx/>
                <a:latin typeface="Agrandir Tight Bold"/>
                <a:ea typeface="Agrandir Tight Bold"/>
                <a:cs typeface="Agrandir Tight Bold"/>
                <a:sym typeface="Agrandir Tight Bold"/>
              </a:rPr>
              <a:t>Professional</a:t>
            </a:r>
          </a:p>
          <a:p>
            <a:pPr marL="0" marR="0" lvl="0" indent="0" algn="l" defTabSz="914400" rtl="0" eaLnBrk="1" fontAlgn="auto" latinLnBrk="0" hangingPunct="1">
              <a:lnSpc>
                <a:spcPts val="52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73" b="1" i="0" u="none" strike="noStrike" kern="1200" cap="none" spc="271" normalizeH="0" baseline="0" noProof="0" dirty="0">
                <a:ln>
                  <a:noFill/>
                </a:ln>
                <a:solidFill>
                  <a:srgbClr val="F05D2A"/>
                </a:solidFill>
                <a:effectLst/>
                <a:uLnTx/>
                <a:uFillTx/>
                <a:latin typeface="Agrandir Tight Bold"/>
                <a:ea typeface="Agrandir Tight Bold"/>
                <a:cs typeface="Agrandir Tight Bold"/>
                <a:sym typeface="Agrandir Tight Bold"/>
              </a:rPr>
              <a:t>        Development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50205" y="2950680"/>
            <a:ext cx="13638995" cy="143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1153" marR="0" lvl="1" indent="-450577" algn="l" defTabSz="914400" rtl="0" eaLnBrk="1" fontAlgn="auto" latinLnBrk="0" hangingPunct="1">
              <a:lnSpc>
                <a:spcPts val="52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173" b="1" i="0" u="none" strike="noStrike" kern="1200" cap="none" spc="271" normalizeH="0" baseline="0" noProof="0">
                <a:ln>
                  <a:noFill/>
                </a:ln>
                <a:solidFill>
                  <a:srgbClr val="AEC208"/>
                </a:solidFill>
                <a:effectLst/>
                <a:uLnTx/>
                <a:uFillTx/>
                <a:latin typeface="Agrandir Tight Bold"/>
                <a:ea typeface="Agrandir Tight Bold"/>
                <a:cs typeface="Agrandir Tight Bold"/>
                <a:sym typeface="Agrandir Tight Bold"/>
              </a:rPr>
              <a:t>Youth </a:t>
            </a:r>
          </a:p>
          <a:p>
            <a:pPr marL="0" marR="0" lvl="0" indent="0" algn="l" defTabSz="914400" rtl="0" eaLnBrk="1" fontAlgn="auto" latinLnBrk="0" hangingPunct="1">
              <a:lnSpc>
                <a:spcPts val="52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73" b="1" i="0" u="none" strike="noStrike" kern="1200" cap="none" spc="271" normalizeH="0" baseline="0" noProof="0">
                <a:ln>
                  <a:noFill/>
                </a:ln>
                <a:solidFill>
                  <a:srgbClr val="AEC208"/>
                </a:solidFill>
                <a:effectLst/>
                <a:uLnTx/>
                <a:uFillTx/>
                <a:latin typeface="Agrandir Tight Bold"/>
                <a:ea typeface="Agrandir Tight Bold"/>
                <a:cs typeface="Agrandir Tight Bold"/>
                <a:sym typeface="Agrandir Tight Bold"/>
              </a:rPr>
              <a:t>        Advisory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01113" y="2250938"/>
            <a:ext cx="4934569" cy="143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1153" marR="0" lvl="1" indent="-450577" algn="l" defTabSz="914400" rtl="0" eaLnBrk="1" fontAlgn="auto" latinLnBrk="0" hangingPunct="1">
              <a:lnSpc>
                <a:spcPts val="52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173" b="1" i="0" u="none" strike="noStrike" kern="1200" cap="none" spc="271" normalizeH="0" baseline="0" noProof="0">
                <a:ln>
                  <a:noFill/>
                </a:ln>
                <a:solidFill>
                  <a:srgbClr val="0A56A3"/>
                </a:solidFill>
                <a:effectLst/>
                <a:uLnTx/>
                <a:uFillTx/>
                <a:latin typeface="Agrandir Tight Bold"/>
                <a:ea typeface="Agrandir Tight Bold"/>
                <a:cs typeface="Agrandir Tight Bold"/>
                <a:sym typeface="Agrandir Tight Bold"/>
              </a:rPr>
              <a:t>Community</a:t>
            </a:r>
          </a:p>
          <a:p>
            <a:pPr marL="0" marR="0" lvl="0" indent="0" algn="l" defTabSz="914400" rtl="0" eaLnBrk="1" fontAlgn="auto" latinLnBrk="0" hangingPunct="1">
              <a:lnSpc>
                <a:spcPts val="52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73" b="1" i="0" u="none" strike="noStrike" kern="1200" cap="none" spc="271" normalizeH="0" baseline="0" noProof="0">
                <a:ln>
                  <a:noFill/>
                </a:ln>
                <a:solidFill>
                  <a:srgbClr val="0A56A3"/>
                </a:solidFill>
                <a:effectLst/>
                <a:uLnTx/>
                <a:uFillTx/>
                <a:latin typeface="Agrandir Tight Bold"/>
                <a:ea typeface="Agrandir Tight Bold"/>
                <a:cs typeface="Agrandir Tight Bold"/>
                <a:sym typeface="Agrandir Tight Bold"/>
              </a:rPr>
              <a:t>        Connections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19331" y="114300"/>
            <a:ext cx="13068669" cy="1800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5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26" b="1" i="0" u="none" strike="noStrike" kern="1200" cap="none" spc="26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Tight Bold"/>
                <a:ea typeface="Agrandir Tight Bold"/>
                <a:cs typeface="Agrandir Tight Bold"/>
                <a:sym typeface="Agrandir Tight Bold"/>
              </a:rPr>
              <a:t>OUR PATH FORWARD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5693" y="8945936"/>
            <a:ext cx="4932651" cy="618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4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97" b="1" i="0" u="none" strike="noStrike" kern="1200" cap="none" spc="16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bel Ultra-Bold"/>
                <a:ea typeface="Kabel Ultra-Bold"/>
                <a:cs typeface="Kabel Ultra-Bold"/>
                <a:sym typeface="Kabel Ultra-Bold"/>
              </a:rPr>
              <a:t>#AfterschoolSYM2026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6433" y="7442064"/>
            <a:ext cx="4828326" cy="403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9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5" b="1" i="0" u="none" strike="noStrike" kern="1200" cap="none" spc="17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Tight Bold"/>
                <a:ea typeface="Agrandir Tight Bold"/>
                <a:cs typeface="Agrandir Tight Bold"/>
                <a:sym typeface="Agrandir Tight Bold"/>
              </a:rPr>
              <a:t>Prime Time Palm Beach County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-274629" y="7807133"/>
            <a:ext cx="5850450" cy="433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8" b="1" i="0" u="none" strike="noStrike" kern="1200" cap="none" spc="18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Tight Bold"/>
                <a:ea typeface="Agrandir Tight Bold"/>
                <a:cs typeface="Agrandir Tight Bold"/>
                <a:sym typeface="Agrandir Tight Bold"/>
              </a:rPr>
              <a:t>Afterschool Symposium 2026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-274629" y="6999570"/>
            <a:ext cx="5850450" cy="45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8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33" b="1" i="0" u="none" strike="noStrike" kern="1200" cap="none" spc="12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bel Ultra-Bold"/>
                <a:ea typeface="Kabel Ultra-Bold"/>
                <a:cs typeface="Kabel Ultra-Bold"/>
                <a:sym typeface="Kabel Ultra-Bold"/>
              </a:rPr>
              <a:t>25 Years of Afterschool Excellence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36433" y="6238022"/>
            <a:ext cx="4982898" cy="866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9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5" b="1" i="0" u="none" strike="noStrike" kern="1200" cap="none" spc="2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bel Ultra-Bold"/>
                <a:ea typeface="Kabel Ultra-Bold"/>
                <a:cs typeface="Kabel Ultra-Bold"/>
                <a:sym typeface="Kabel Ultra-Bold"/>
              </a:rPr>
              <a:t>Lighting the Way: </a:t>
            </a:r>
          </a:p>
        </p:txBody>
      </p:sp>
      <p:sp>
        <p:nvSpPr>
          <p:cNvPr id="17" name="AutoShape 2" descr="https://usc-powerpoint.officeapps.live.com/pods/GetClipboardImage.ashx?Id=4cc13731-00f5-4526-bf3d-22dd81f7fdd0&amp;DC=PUS15&amp;pkey=78bad64d-d734-4815-9a20-5fe5b5d9beef&amp;wdwaccluster=PUS15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utoShape 4" descr="https://usc-powerpoint.officeapps.live.com/pods/GetClipboardImage.ashx?Id=4cc13731-00f5-4526-bf3d-22dd81f7fdd0&amp;DC=PUS15&amp;pkey=78bad64d-d734-4815-9a20-5fe5b5d9beef&amp;wdwaccluster=PUS15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utoShape 6" descr="https://usc-powerpoint.officeapps.live.com/pods/GetClipboardImage.ashx?Id=c1ea3ad5-0b60-4a7e-bae0-e47b66da84fb&amp;DC=PUS9&amp;pkey=7e346e3c-2131-4760-b3a0-2f59bd8a2682&amp;wdwaccluster=PUS9"/>
          <p:cNvSpPr>
            <a:spLocks noChangeAspect="1" noChangeArrowheads="1"/>
          </p:cNvSpPr>
          <p:nvPr/>
        </p:nvSpPr>
        <p:spPr bwMode="auto">
          <a:xfrm>
            <a:off x="5175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58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3"/>
          <p:cNvSpPr txBox="1">
            <a:spLocks noGrp="1"/>
          </p:cNvSpPr>
          <p:nvPr>
            <p:ph type="title"/>
          </p:nvPr>
        </p:nvSpPr>
        <p:spPr>
          <a:xfrm>
            <a:off x="797442" y="232472"/>
            <a:ext cx="16693200" cy="15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r>
              <a:rPr lang="en"/>
              <a:t>Youth Engagement: A Resource Guide </a:t>
            </a:r>
            <a:endParaRPr/>
          </a:p>
        </p:txBody>
      </p:sp>
      <p:sp>
        <p:nvSpPr>
          <p:cNvPr id="284" name="Google Shape;284;p53"/>
          <p:cNvSpPr txBox="1"/>
          <p:nvPr/>
        </p:nvSpPr>
        <p:spPr>
          <a:xfrm>
            <a:off x="696700" y="2319650"/>
            <a:ext cx="15640200" cy="615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defTabSz="1828800">
              <a:buClr>
                <a:srgbClr val="000000"/>
              </a:buClr>
            </a:pP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" name="Google Shape;285;p53"/>
          <p:cNvSpPr txBox="1"/>
          <p:nvPr/>
        </p:nvSpPr>
        <p:spPr>
          <a:xfrm>
            <a:off x="1337950" y="2319650"/>
            <a:ext cx="15271800" cy="61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4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828800">
              <a:buClr>
                <a:srgbClr val="000000"/>
              </a:buClr>
            </a:pPr>
            <a:endParaRPr sz="4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86" name="Google Shape;28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8921" y="1924301"/>
            <a:ext cx="5930250" cy="76739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194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4"/>
          <p:cNvSpPr txBox="1">
            <a:spLocks noGrp="1"/>
          </p:cNvSpPr>
          <p:nvPr>
            <p:ph type="title"/>
          </p:nvPr>
        </p:nvSpPr>
        <p:spPr>
          <a:xfrm>
            <a:off x="797442" y="232472"/>
            <a:ext cx="16693200" cy="15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>
              <a:buSzPct val="100000"/>
            </a:pPr>
            <a:r>
              <a:rPr lang="en"/>
              <a:t>Creating Spaces Where Young People Want to Be</a:t>
            </a:r>
            <a:endParaRPr/>
          </a:p>
        </p:txBody>
      </p:sp>
      <p:sp>
        <p:nvSpPr>
          <p:cNvPr id="292" name="Google Shape;292;p54"/>
          <p:cNvSpPr txBox="1"/>
          <p:nvPr/>
        </p:nvSpPr>
        <p:spPr>
          <a:xfrm>
            <a:off x="696700" y="2319650"/>
            <a:ext cx="15640200" cy="615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defTabSz="1828800">
              <a:buClr>
                <a:srgbClr val="000000"/>
              </a:buClr>
            </a:pP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93" name="Google Shape;293;p54" title="Screenshot 2026-05-06 11480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6406" y="1943951"/>
            <a:ext cx="10195320" cy="8102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0583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5"/>
          <p:cNvSpPr txBox="1">
            <a:spLocks noGrp="1"/>
          </p:cNvSpPr>
          <p:nvPr>
            <p:ph type="title"/>
          </p:nvPr>
        </p:nvSpPr>
        <p:spPr>
          <a:xfrm>
            <a:off x="797442" y="232472"/>
            <a:ext cx="16693200" cy="15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>
              <a:buSzPct val="100000"/>
            </a:pPr>
            <a:r>
              <a:rPr lang="en"/>
              <a:t>Youth Engagement Readiness Self-Assessment </a:t>
            </a:r>
            <a:endParaRPr/>
          </a:p>
        </p:txBody>
      </p:sp>
      <p:sp>
        <p:nvSpPr>
          <p:cNvPr id="299" name="Google Shape;299;p55"/>
          <p:cNvSpPr txBox="1"/>
          <p:nvPr/>
        </p:nvSpPr>
        <p:spPr>
          <a:xfrm>
            <a:off x="696700" y="2319650"/>
            <a:ext cx="15640200" cy="615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defTabSz="1828800">
              <a:buClr>
                <a:srgbClr val="000000"/>
              </a:buClr>
            </a:pP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0" name="Google Shape;300;p55" title="Screenshot 2026-05-06 11495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101" y="2182500"/>
            <a:ext cx="16555898" cy="6742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540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BA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92809" y="-1151742"/>
            <a:ext cx="15054145" cy="13360554"/>
          </a:xfrm>
          <a:custGeom>
            <a:avLst/>
            <a:gdLst/>
            <a:ahLst/>
            <a:cxnLst/>
            <a:rect l="l" t="t" r="r" b="b"/>
            <a:pathLst>
              <a:path w="15054145" h="13360554">
                <a:moveTo>
                  <a:pt x="0" y="0"/>
                </a:moveTo>
                <a:lnTo>
                  <a:pt x="15054144" y="0"/>
                </a:lnTo>
                <a:lnTo>
                  <a:pt x="15054144" y="13360554"/>
                </a:lnTo>
                <a:lnTo>
                  <a:pt x="0" y="133605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6000"/>
              <a:extLst>
                <a:ext uri="{96DAC541-7B7A-43D3-8B79-37D633B846F1}">
                  <asvg:svgBlip xmlns=""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3"/>
          <p:cNvSpPr/>
          <p:nvPr/>
        </p:nvSpPr>
        <p:spPr>
          <a:xfrm rot="-782927">
            <a:off x="11966553" y="-1160661"/>
            <a:ext cx="8912255" cy="11861169"/>
          </a:xfrm>
          <a:prstGeom prst="rect">
            <a:avLst/>
          </a:prstGeom>
          <a:solidFill>
            <a:srgbClr val="FFFCF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549239" y="4153249"/>
            <a:ext cx="2415384" cy="1045118"/>
          </a:xfrm>
          <a:custGeom>
            <a:avLst/>
            <a:gdLst/>
            <a:ahLst/>
            <a:cxnLst/>
            <a:rect l="l" t="t" r="r" b="b"/>
            <a:pathLst>
              <a:path w="2415384" h="1045118">
                <a:moveTo>
                  <a:pt x="0" y="0"/>
                </a:moveTo>
                <a:lnTo>
                  <a:pt x="2415384" y="0"/>
                </a:lnTo>
                <a:lnTo>
                  <a:pt x="2415384" y="1045118"/>
                </a:lnTo>
                <a:lnTo>
                  <a:pt x="0" y="10451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123064" y="3921941"/>
            <a:ext cx="2588588" cy="1461910"/>
          </a:xfrm>
          <a:custGeom>
            <a:avLst/>
            <a:gdLst/>
            <a:ahLst/>
            <a:cxnLst/>
            <a:rect l="l" t="t" r="r" b="b"/>
            <a:pathLst>
              <a:path w="2588588" h="1461910">
                <a:moveTo>
                  <a:pt x="0" y="0"/>
                </a:moveTo>
                <a:lnTo>
                  <a:pt x="2588589" y="0"/>
                </a:lnTo>
                <a:lnTo>
                  <a:pt x="2588589" y="1461909"/>
                </a:lnTo>
                <a:lnTo>
                  <a:pt x="0" y="14619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857618" y="5896984"/>
            <a:ext cx="2990978" cy="897293"/>
          </a:xfrm>
          <a:custGeom>
            <a:avLst/>
            <a:gdLst/>
            <a:ahLst/>
            <a:cxnLst/>
            <a:rect l="l" t="t" r="r" b="b"/>
            <a:pathLst>
              <a:path w="2990978" h="897293">
                <a:moveTo>
                  <a:pt x="0" y="0"/>
                </a:moveTo>
                <a:lnTo>
                  <a:pt x="2990977" y="0"/>
                </a:lnTo>
                <a:lnTo>
                  <a:pt x="2990977" y="897294"/>
                </a:lnTo>
                <a:lnTo>
                  <a:pt x="0" y="8972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289879" y="6754210"/>
            <a:ext cx="2558717" cy="1184970"/>
          </a:xfrm>
          <a:custGeom>
            <a:avLst/>
            <a:gdLst/>
            <a:ahLst/>
            <a:cxnLst/>
            <a:rect l="l" t="t" r="r" b="b"/>
            <a:pathLst>
              <a:path w="2558717" h="1184970">
                <a:moveTo>
                  <a:pt x="0" y="0"/>
                </a:moveTo>
                <a:lnTo>
                  <a:pt x="2558716" y="0"/>
                </a:lnTo>
                <a:lnTo>
                  <a:pt x="2558716" y="1184970"/>
                </a:lnTo>
                <a:lnTo>
                  <a:pt x="0" y="11849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4453894" y="7918061"/>
            <a:ext cx="2123941" cy="1454983"/>
          </a:xfrm>
          <a:custGeom>
            <a:avLst/>
            <a:gdLst/>
            <a:ahLst/>
            <a:cxnLst/>
            <a:rect l="l" t="t" r="r" b="b"/>
            <a:pathLst>
              <a:path w="2123941" h="1454983">
                <a:moveTo>
                  <a:pt x="0" y="0"/>
                </a:moveTo>
                <a:lnTo>
                  <a:pt x="2123941" y="0"/>
                </a:lnTo>
                <a:lnTo>
                  <a:pt x="2123941" y="1454983"/>
                </a:lnTo>
                <a:lnTo>
                  <a:pt x="0" y="14549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4015195" y="9561881"/>
            <a:ext cx="3108084" cy="580221"/>
          </a:xfrm>
          <a:custGeom>
            <a:avLst/>
            <a:gdLst/>
            <a:ahLst/>
            <a:cxnLst/>
            <a:rect l="l" t="t" r="r" b="b"/>
            <a:pathLst>
              <a:path w="3108084" h="580221">
                <a:moveTo>
                  <a:pt x="0" y="0"/>
                </a:moveTo>
                <a:lnTo>
                  <a:pt x="3108084" y="0"/>
                </a:lnTo>
                <a:lnTo>
                  <a:pt x="3108084" y="580221"/>
                </a:lnTo>
                <a:lnTo>
                  <a:pt x="0" y="5802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3645939" y="515383"/>
            <a:ext cx="2771420" cy="2771420"/>
          </a:xfrm>
          <a:custGeom>
            <a:avLst/>
            <a:gdLst/>
            <a:ahLst/>
            <a:cxnLst/>
            <a:rect l="l" t="t" r="r" b="b"/>
            <a:pathLst>
              <a:path w="2771420" h="2771420">
                <a:moveTo>
                  <a:pt x="0" y="0"/>
                </a:moveTo>
                <a:lnTo>
                  <a:pt x="2771419" y="0"/>
                </a:lnTo>
                <a:lnTo>
                  <a:pt x="2771419" y="2771420"/>
                </a:lnTo>
                <a:lnTo>
                  <a:pt x="0" y="27714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291836" y="3478080"/>
            <a:ext cx="5431675" cy="69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randir Tight Bold"/>
                <a:ea typeface="Agrandir Tight Bold"/>
                <a:cs typeface="Agrandir Tight Bold"/>
                <a:sym typeface="Agrandir Tight Bold"/>
              </a:rPr>
              <a:t>FUNDERS &amp; PARTNERS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541559" y="5389754"/>
            <a:ext cx="7623096" cy="69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randir Tight Bold"/>
                <a:ea typeface="Agrandir Tight Bold"/>
                <a:cs typeface="Agrandir Tight Bold"/>
                <a:sym typeface="Agrandir Tight Bold"/>
              </a:rPr>
              <a:t>SPONSORS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92820" y="5000726"/>
            <a:ext cx="9262483" cy="714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1200" cap="none" spc="39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Tight Bold"/>
                <a:ea typeface="Agrandir Tight Bold"/>
                <a:cs typeface="Agrandir Tight Bold"/>
                <a:sym typeface="Agrandir Tight Bold"/>
              </a:rPr>
              <a:t>jdonner@everyhourcounts.org</a:t>
            </a:r>
            <a:endParaRPr kumimoji="0" lang="en-US" sz="3999" b="1" i="0" u="none" strike="noStrike" kern="1200" cap="none" spc="3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randir Tight Bold"/>
              <a:ea typeface="Agrandir Tight Bold"/>
              <a:cs typeface="Agrandir Tight Bold"/>
              <a:sym typeface="Agrandir Tight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92820" y="4267054"/>
            <a:ext cx="9262483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1200" cap="none" spc="25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Tight Bold"/>
                <a:ea typeface="Agrandir Tight Bold"/>
                <a:cs typeface="Agrandir Tight Bold"/>
                <a:sym typeface="Agrandir Tight Bold"/>
              </a:rPr>
              <a:t>EMAIL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92820" y="2017703"/>
            <a:ext cx="9978843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99" b="1" spc="33" dirty="0" smtClean="0">
                <a:solidFill>
                  <a:srgbClr val="FFFFFF"/>
                </a:solidFill>
                <a:latin typeface="Agrandir Tight Bold"/>
                <a:ea typeface="Agrandir Tight Bold"/>
                <a:cs typeface="Agrandir Tight Bold"/>
                <a:sym typeface="Agrandir Tight Bold"/>
              </a:rPr>
              <a:t>Executive Director </a:t>
            </a:r>
            <a:endParaRPr kumimoji="0" lang="en-US" sz="3399" b="1" i="0" u="none" strike="noStrike" kern="1200" cap="none" spc="33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randir Tight Bold"/>
              <a:ea typeface="Agrandir Tight Bold"/>
              <a:cs typeface="Agrandir Tight Bold"/>
              <a:sym typeface="Agrandir Tight Bold"/>
            </a:endParaRPr>
          </a:p>
          <a:p>
            <a:pPr marL="0" marR="0" lvl="0" indent="0" algn="l" defTabSz="914400" rtl="0" eaLnBrk="1" fontAlgn="auto" latinLnBrk="0" hangingPunct="1">
              <a:lnSpc>
                <a:spcPts val="5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1" i="0" u="none" strike="noStrike" kern="1200" cap="none" spc="33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Tight Bold"/>
                <a:ea typeface="Agrandir Tight Bold"/>
                <a:cs typeface="Agrandir Tight Bold"/>
                <a:sym typeface="Agrandir Tight Bold"/>
              </a:rPr>
              <a:t>Every Hour Counts </a:t>
            </a:r>
            <a:endParaRPr kumimoji="0" lang="en-US" sz="3399" b="1" i="0" u="none" strike="noStrike" kern="1200" cap="none" spc="33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randir Tight Bold"/>
              <a:ea typeface="Agrandir Tight Bold"/>
              <a:cs typeface="Agrandir Tight Bold"/>
              <a:sym typeface="Agrandir Tight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092820" y="1252360"/>
            <a:ext cx="9231205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1200" cap="none" spc="259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Tight Bold"/>
                <a:ea typeface="Agrandir Tight Bold"/>
                <a:cs typeface="Agrandir Tight Bold"/>
                <a:sym typeface="Agrandir Tight Bold"/>
              </a:rPr>
              <a:t>Jessica Donner</a:t>
            </a:r>
            <a:endParaRPr kumimoji="0" lang="en-US" sz="3999" b="1" i="0" u="none" strike="noStrike" kern="1200" cap="none" spc="25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randir Tight Bold"/>
              <a:ea typeface="Agrandir Tight Bold"/>
              <a:cs typeface="Agrandir Tight Bold"/>
              <a:sym typeface="Agrandir Tight Bold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92820" y="6458638"/>
            <a:ext cx="70921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Anton Spalding </a:t>
            </a:r>
          </a:p>
          <a:p>
            <a:r>
              <a:rPr lang="en-US" sz="3200" b="1" dirty="0" smtClean="0">
                <a:solidFill>
                  <a:schemeClr val="bg1"/>
                </a:solidFill>
              </a:rPr>
              <a:t>Professional Development Manager </a:t>
            </a:r>
          </a:p>
          <a:p>
            <a:r>
              <a:rPr lang="en-US" sz="3200" b="1" dirty="0" smtClean="0">
                <a:solidFill>
                  <a:schemeClr val="bg1"/>
                </a:solidFill>
              </a:rPr>
              <a:t>Prime Time Palm Beach County</a:t>
            </a:r>
          </a:p>
          <a:p>
            <a:endParaRPr lang="en-US" sz="3200" b="1" dirty="0" smtClean="0">
              <a:solidFill>
                <a:schemeClr val="bg1"/>
              </a:solidFill>
            </a:endParaRPr>
          </a:p>
          <a:p>
            <a:r>
              <a:rPr lang="en-US" sz="3200" b="1" dirty="0" smtClean="0">
                <a:solidFill>
                  <a:schemeClr val="bg1"/>
                </a:solidFill>
              </a:rPr>
              <a:t>aspalding@primetimepbc.org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485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6119" y="7532639"/>
            <a:ext cx="16595761" cy="2293723"/>
          </a:xfrm>
          <a:custGeom>
            <a:avLst/>
            <a:gdLst/>
            <a:ahLst/>
            <a:cxnLst/>
            <a:rect l="l" t="t" r="r" b="b"/>
            <a:pathLst>
              <a:path w="16595761" h="2293723">
                <a:moveTo>
                  <a:pt x="0" y="0"/>
                </a:moveTo>
                <a:lnTo>
                  <a:pt x="16595762" y="0"/>
                </a:lnTo>
                <a:lnTo>
                  <a:pt x="16595762" y="2293723"/>
                </a:lnTo>
                <a:lnTo>
                  <a:pt x="0" y="22937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240B559A-CA9F-5D09-8EFA-FEC44039DF0B}"/>
              </a:ext>
            </a:extLst>
          </p:cNvPr>
          <p:cNvSpPr txBox="1"/>
          <p:nvPr/>
        </p:nvSpPr>
        <p:spPr>
          <a:xfrm>
            <a:off x="846119" y="630927"/>
            <a:ext cx="16377851" cy="2523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spc="37" dirty="0">
                <a:solidFill>
                  <a:srgbClr val="AABA22"/>
                </a:solidFill>
                <a:latin typeface="Agrandir Tight"/>
                <a:sym typeface="Agrandir Tight"/>
              </a:rPr>
              <a:t>How did </a:t>
            </a:r>
            <a:r>
              <a:rPr lang="en-US" sz="7200" b="1" spc="37" dirty="0" smtClean="0">
                <a:solidFill>
                  <a:srgbClr val="AABA22"/>
                </a:solidFill>
                <a:latin typeface="Agrandir Tight"/>
                <a:sym typeface="Agrandir Tight"/>
              </a:rPr>
              <a:t>we </a:t>
            </a:r>
            <a:r>
              <a:rPr lang="en-US" sz="7200" b="1" spc="37" dirty="0">
                <a:solidFill>
                  <a:srgbClr val="AABA22"/>
                </a:solidFill>
                <a:latin typeface="Agrandir Tight"/>
                <a:sym typeface="Agrandir Tight"/>
              </a:rPr>
              <a:t>do?</a:t>
            </a:r>
          </a:p>
          <a:p>
            <a:pPr algn="ctr"/>
            <a:endParaRPr lang="en-US" sz="3200" spc="37" dirty="0">
              <a:solidFill>
                <a:srgbClr val="545454"/>
              </a:solidFill>
              <a:latin typeface="Agrandir Tight"/>
              <a:sym typeface="Agrandir Tight"/>
            </a:endParaRPr>
          </a:p>
          <a:p>
            <a:pPr algn="ctr"/>
            <a:r>
              <a:rPr lang="en-US" sz="6000" i="1" spc="37" dirty="0" smtClean="0">
                <a:solidFill>
                  <a:srgbClr val="E01092"/>
                </a:solidFill>
                <a:latin typeface="Agrandir Tight"/>
                <a:sym typeface="Agrandir Tight"/>
              </a:rPr>
              <a:t>Thank </a:t>
            </a:r>
            <a:r>
              <a:rPr lang="en-US" sz="6000" i="1" spc="37" dirty="0">
                <a:solidFill>
                  <a:srgbClr val="E01092"/>
                </a:solidFill>
                <a:latin typeface="Agrandir Tight"/>
                <a:sym typeface="Agrandir Tight"/>
              </a:rPr>
              <a:t>you!</a:t>
            </a:r>
            <a:endParaRPr lang="en-US" sz="6000" i="1" spc="37" dirty="0">
              <a:solidFill>
                <a:srgbClr val="E01092"/>
              </a:solidFill>
              <a:latin typeface="Agrandir T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981" y="3722324"/>
            <a:ext cx="4154736" cy="41547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4"/>
          <p:cNvSpPr txBox="1">
            <a:spLocks noGrp="1"/>
          </p:cNvSpPr>
          <p:nvPr>
            <p:ph type="title"/>
          </p:nvPr>
        </p:nvSpPr>
        <p:spPr>
          <a:xfrm>
            <a:off x="797442" y="232472"/>
            <a:ext cx="16693200" cy="158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r>
              <a:rPr lang="en"/>
              <a:t>Why Youth Voice? </a:t>
            </a:r>
            <a:endParaRPr/>
          </a:p>
        </p:txBody>
      </p:sp>
      <p:sp>
        <p:nvSpPr>
          <p:cNvPr id="216" name="Google Shape;216;p44"/>
          <p:cNvSpPr txBox="1">
            <a:spLocks noGrp="1"/>
          </p:cNvSpPr>
          <p:nvPr>
            <p:ph type="body" idx="1"/>
          </p:nvPr>
        </p:nvSpPr>
        <p:spPr>
          <a:xfrm>
            <a:off x="797456" y="2476700"/>
            <a:ext cx="16287000" cy="611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>
              <a:buChar char="●"/>
            </a:pPr>
            <a:r>
              <a:rPr lang="en"/>
              <a:t>What decisions are we making that impact young people? </a:t>
            </a:r>
            <a:endParaRPr/>
          </a:p>
          <a:p>
            <a:pPr indent="0">
              <a:buNone/>
            </a:pPr>
            <a:endParaRPr/>
          </a:p>
          <a:p>
            <a:pPr>
              <a:buChar char="●"/>
            </a:pPr>
            <a:r>
              <a:rPr lang="en"/>
              <a:t>Where could youth voice make our work stronger? </a:t>
            </a:r>
            <a:endParaRPr/>
          </a:p>
          <a:p>
            <a:pPr indent="0">
              <a:buNone/>
            </a:pPr>
            <a:endParaRPr/>
          </a:p>
          <a:p>
            <a:pPr>
              <a:buChar char="●"/>
            </a:pPr>
            <a:r>
              <a:rPr lang="en"/>
              <a:t>Where are we already hearing from youth and where are we not? </a:t>
            </a:r>
            <a:endParaRPr/>
          </a:p>
          <a:p>
            <a:pPr indent="0">
              <a:buNone/>
            </a:pPr>
            <a:endParaRPr/>
          </a:p>
          <a:p>
            <a:pPr>
              <a:buChar char="●"/>
            </a:pPr>
            <a:r>
              <a:rPr lang="en"/>
              <a:t>How can youth engagement help us advance equity in the work we do?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47679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5"/>
          <p:cNvSpPr txBox="1">
            <a:spLocks noGrp="1"/>
          </p:cNvSpPr>
          <p:nvPr>
            <p:ph type="title"/>
          </p:nvPr>
        </p:nvSpPr>
        <p:spPr>
          <a:xfrm>
            <a:off x="797442" y="232472"/>
            <a:ext cx="16693200" cy="15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r>
              <a:rPr lang="en"/>
              <a:t>What do we mean by youth voice? </a:t>
            </a:r>
            <a:endParaRPr/>
          </a:p>
        </p:txBody>
      </p:sp>
      <p:pic>
        <p:nvPicPr>
          <p:cNvPr id="222" name="Google Shape;222;p45" title="Screenshot 2026-05-06 11462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5801" y="2045401"/>
            <a:ext cx="13236398" cy="7046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0549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6"/>
          <p:cNvSpPr txBox="1"/>
          <p:nvPr/>
        </p:nvSpPr>
        <p:spPr>
          <a:xfrm>
            <a:off x="0" y="334558"/>
            <a:ext cx="18288000" cy="21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b" anchorCtr="0">
            <a:normAutofit fontScale="92500"/>
          </a:bodyPr>
          <a:lstStyle/>
          <a:p>
            <a:pPr algn="ctr" defTabSz="1828800">
              <a:buClr>
                <a:srgbClr val="000000"/>
              </a:buClr>
              <a:buSzPts val="5622"/>
            </a:pPr>
            <a:r>
              <a:rPr lang="en" sz="7200" b="1" kern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Powered by Youth Voice: 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828800">
              <a:buClr>
                <a:srgbClr val="000000"/>
              </a:buClr>
              <a:buSzPts val="5622"/>
            </a:pPr>
            <a:r>
              <a:rPr lang="en" sz="7200" b="1" kern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Future Directions for Afterschool</a:t>
            </a:r>
            <a:endParaRPr sz="7200" b="1" kern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8" name="Google Shape;228;p46"/>
          <p:cNvSpPr txBox="1"/>
          <p:nvPr/>
        </p:nvSpPr>
        <p:spPr>
          <a:xfrm>
            <a:off x="0" y="9283700"/>
            <a:ext cx="18288000" cy="10032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spcFirstLastPara="1" wrap="square" lIns="182850" tIns="91400" rIns="182850" bIns="91400" anchor="ctr" anchorCtr="1">
            <a:normAutofit/>
          </a:bodyPr>
          <a:lstStyle/>
          <a:p>
            <a:pPr defTabSz="1828800">
              <a:lnSpc>
                <a:spcPct val="90000"/>
              </a:lnSpc>
              <a:buClr>
                <a:srgbClr val="000000"/>
              </a:buClr>
              <a:buSzPts val="1600"/>
            </a:pPr>
            <a:endParaRPr sz="3200" kern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29" name="Google Shape;229;p46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2014" y="9380130"/>
            <a:ext cx="4506688" cy="806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6" descr="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83917" y="9124429"/>
            <a:ext cx="3472070" cy="1318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3654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7"/>
          <p:cNvSpPr txBox="1">
            <a:spLocks noGrp="1"/>
          </p:cNvSpPr>
          <p:nvPr>
            <p:ph type="ctrTitle"/>
          </p:nvPr>
        </p:nvSpPr>
        <p:spPr>
          <a:xfrm>
            <a:off x="653050" y="722150"/>
            <a:ext cx="15349200" cy="1515600"/>
          </a:xfrm>
          <a:prstGeom prst="rect">
            <a:avLst/>
          </a:prstGeom>
        </p:spPr>
        <p:txBody>
          <a:bodyPr spcFirstLastPara="1" wrap="square" lIns="137150" tIns="68550" rIns="137150" bIns="68550" anchor="b" anchorCtr="0">
            <a:normAutofit/>
          </a:bodyPr>
          <a:lstStyle/>
          <a:p>
            <a:r>
              <a:rPr lang="en"/>
              <a:t>Survey findings </a:t>
            </a:r>
            <a:endParaRPr/>
          </a:p>
        </p:txBody>
      </p:sp>
      <p:pic>
        <p:nvPicPr>
          <p:cNvPr id="236" name="Google Shape;236;p47" title="Screenshot 2026-05-06 11533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7250" y="2237751"/>
            <a:ext cx="8013480" cy="7439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1015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48" title="Screenshot 2026-05-06 11552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3789" y="240700"/>
            <a:ext cx="11040414" cy="9677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727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768" y="9402315"/>
            <a:ext cx="3826244" cy="691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56440" y="9373705"/>
            <a:ext cx="2437532" cy="74891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9"/>
          <p:cNvSpPr txBox="1"/>
          <p:nvPr/>
        </p:nvSpPr>
        <p:spPr>
          <a:xfrm>
            <a:off x="434354" y="323844"/>
            <a:ext cx="174192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 fontScale="92500" lnSpcReduction="10000"/>
          </a:bodyPr>
          <a:lstStyle/>
          <a:p>
            <a:pPr algn="ctr" defTabSz="1828800">
              <a:lnSpc>
                <a:spcPct val="90000"/>
              </a:lnSpc>
              <a:buClr>
                <a:srgbClr val="48076F"/>
              </a:buClr>
              <a:buSzPct val="100000"/>
            </a:pPr>
            <a:r>
              <a:rPr lang="en" sz="6600" kern="0">
                <a:solidFill>
                  <a:srgbClr val="48076F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"You Would Feel the Love When You Walked In"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828800">
              <a:lnSpc>
                <a:spcPct val="90000"/>
              </a:lnSpc>
              <a:buClr>
                <a:srgbClr val="48076F"/>
              </a:buClr>
              <a:buSzPct val="100000"/>
            </a:pPr>
            <a:r>
              <a:rPr lang="en" sz="6600" kern="0">
                <a:solidFill>
                  <a:srgbClr val="48076F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" sz="5154" kern="0">
                <a:solidFill>
                  <a:srgbClr val="48076F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Youth Reimagine the Future of Afterschool Programs</a:t>
            </a:r>
            <a:endParaRPr sz="5154" kern="0">
              <a:solidFill>
                <a:srgbClr val="48076F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pic>
        <p:nvPicPr>
          <p:cNvPr id="249" name="Google Shape;249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7705" y="1805731"/>
            <a:ext cx="8712594" cy="8712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174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0"/>
          <p:cNvSpPr txBox="1"/>
          <p:nvPr/>
        </p:nvSpPr>
        <p:spPr>
          <a:xfrm>
            <a:off x="13145800" y="769527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algn="r" defTabSz="1828800">
              <a:buClr>
                <a:srgbClr val="000000"/>
              </a:buClr>
            </a:pPr>
            <a:fld id="{00000000-1234-1234-1234-123412341234}" type="slidenum">
              <a:rPr lang="en" sz="16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 defTabSz="1828800">
                <a:buClr>
                  <a:srgbClr val="000000"/>
                </a:buClr>
              </a:pPr>
              <a:t>8</a:t>
            </a:fld>
            <a:endParaRPr sz="1600"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4389" y="378159"/>
            <a:ext cx="3539026" cy="3539026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50"/>
          <p:cNvSpPr txBox="1"/>
          <p:nvPr/>
        </p:nvSpPr>
        <p:spPr>
          <a:xfrm>
            <a:off x="7316500" y="4343600"/>
            <a:ext cx="4114800" cy="2796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algn="ctr" defTabSz="1828800">
              <a:lnSpc>
                <a:spcPct val="115000"/>
              </a:lnSpc>
              <a:buClr>
                <a:srgbClr val="000000"/>
              </a:buClr>
              <a:buSzPts val="800"/>
            </a:pPr>
            <a:r>
              <a:rPr lang="en" sz="2800" b="1" kern="0">
                <a:solidFill>
                  <a:srgbClr val="EB4C3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$25,000</a:t>
            </a:r>
            <a:endParaRPr sz="2800" b="1" kern="0">
              <a:solidFill>
                <a:srgbClr val="EB4C39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algn="ctr" defTabSz="1828800">
              <a:lnSpc>
                <a:spcPct val="115000"/>
              </a:lnSpc>
              <a:buClr>
                <a:srgbClr val="000000"/>
              </a:buClr>
              <a:buSzPts val="800"/>
            </a:pPr>
            <a:r>
              <a:rPr lang="en" kern="0">
                <a:solidFill>
                  <a:srgbClr val="EB4C3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Providence, RI</a:t>
            </a:r>
            <a:endParaRPr kern="0">
              <a:solidFill>
                <a:srgbClr val="EB4C39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algn="ctr" defTabSz="1828800">
              <a:lnSpc>
                <a:spcPct val="115000"/>
              </a:lnSpc>
              <a:buClr>
                <a:srgbClr val="000000"/>
              </a:buClr>
              <a:buSzPts val="800"/>
            </a:pPr>
            <a:r>
              <a:rPr lang="en" kern="0">
                <a:solidFill>
                  <a:srgbClr val="000000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Youth-led summits and state-level advocacy focused on mental health, college and career readiness, and youth leadership structures.</a:t>
            </a:r>
            <a:endParaRPr kern="0">
              <a:solidFill>
                <a:srgbClr val="000000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defTabSz="1828800">
              <a:buClr>
                <a:srgbClr val="000000"/>
              </a:buClr>
            </a:pPr>
            <a:endParaRPr sz="2800" b="1" kern="0">
              <a:solidFill>
                <a:srgbClr val="EB4C39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57" name="Google Shape;257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10667" y="6788455"/>
            <a:ext cx="3732754" cy="1594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794" y="9417601"/>
            <a:ext cx="16804500" cy="75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97551" y="256821"/>
            <a:ext cx="3781722" cy="3781722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50"/>
          <p:cNvSpPr txBox="1"/>
          <p:nvPr/>
        </p:nvSpPr>
        <p:spPr>
          <a:xfrm>
            <a:off x="2197456" y="4502877"/>
            <a:ext cx="3781800" cy="2542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algn="ctr" defTabSz="1828800">
              <a:lnSpc>
                <a:spcPct val="115000"/>
              </a:lnSpc>
              <a:buClr>
                <a:srgbClr val="000000"/>
              </a:buClr>
            </a:pPr>
            <a:r>
              <a:rPr lang="en" sz="2800" b="1" kern="0">
                <a:solidFill>
                  <a:srgbClr val="EB4C3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$10,000</a:t>
            </a:r>
            <a:endParaRPr sz="2800" b="1" kern="0">
              <a:solidFill>
                <a:srgbClr val="EB4C39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algn="ctr" defTabSz="1828800">
              <a:lnSpc>
                <a:spcPct val="115000"/>
              </a:lnSpc>
              <a:buClr>
                <a:srgbClr val="000000"/>
              </a:buClr>
            </a:pPr>
            <a:r>
              <a:rPr lang="en" kern="0">
                <a:solidFill>
                  <a:srgbClr val="EB4C3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Palm Beach County, FL</a:t>
            </a:r>
            <a:r>
              <a:rPr lang="en" kern="0">
                <a:solidFill>
                  <a:srgbClr val="000000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endParaRPr kern="0">
              <a:solidFill>
                <a:srgbClr val="000000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algn="ctr" defTabSz="1828800">
              <a:lnSpc>
                <a:spcPct val="115000"/>
              </a:lnSpc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Designing Vivid Futures with arts-based college and career internships led by youth.</a:t>
            </a:r>
            <a:endParaRPr kern="0">
              <a:solidFill>
                <a:srgbClr val="000000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algn="ctr" defTabSz="1828800">
              <a:lnSpc>
                <a:spcPct val="115000"/>
              </a:lnSpc>
              <a:buClr>
                <a:srgbClr val="000000"/>
              </a:buClr>
            </a:pPr>
            <a:endParaRPr sz="2800" b="1" kern="0">
              <a:solidFill>
                <a:srgbClr val="EB4C39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61" name="Google Shape;261;p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73751" y="6821577"/>
            <a:ext cx="2521426" cy="160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056427" y="499525"/>
            <a:ext cx="3539026" cy="3539026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50"/>
          <p:cNvSpPr txBox="1"/>
          <p:nvPr/>
        </p:nvSpPr>
        <p:spPr>
          <a:xfrm>
            <a:off x="13433800" y="4038564"/>
            <a:ext cx="3538800" cy="422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algn="ctr" defTabSz="1828800">
              <a:lnSpc>
                <a:spcPct val="115000"/>
              </a:lnSpc>
              <a:buClr>
                <a:srgbClr val="000000"/>
              </a:buClr>
            </a:pPr>
            <a:r>
              <a:rPr lang="en" sz="2800" b="1" kern="0">
                <a:solidFill>
                  <a:srgbClr val="EB4C3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$10,000</a:t>
            </a:r>
            <a:endParaRPr sz="2800" b="1" kern="0">
              <a:solidFill>
                <a:srgbClr val="EB4C39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algn="ctr" defTabSz="1828800">
              <a:lnSpc>
                <a:spcPct val="115000"/>
              </a:lnSpc>
              <a:buClr>
                <a:srgbClr val="000000"/>
              </a:buClr>
            </a:pPr>
            <a:r>
              <a:rPr lang="en" kern="0">
                <a:solidFill>
                  <a:srgbClr val="EB4C3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Chicago, IL</a:t>
            </a:r>
            <a:endParaRPr kern="0">
              <a:solidFill>
                <a:srgbClr val="EB4C39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algn="ctr" defTabSz="1828800">
              <a:lnSpc>
                <a:spcPct val="115000"/>
              </a:lnSpc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Building the REC, a new youth-led afterschool space with focus on social and emotional learning, cultural awareness, performing arts, career coaching, financial literacy and postsecondary enrichment.</a:t>
            </a:r>
            <a:endParaRPr kern="0">
              <a:solidFill>
                <a:srgbClr val="000000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algn="ctr" defTabSz="1828800">
              <a:lnSpc>
                <a:spcPct val="115000"/>
              </a:lnSpc>
              <a:buClr>
                <a:srgbClr val="000000"/>
              </a:buClr>
            </a:pPr>
            <a:endParaRPr sz="2800" b="1" kern="0">
              <a:solidFill>
                <a:srgbClr val="EB4C39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64" name="Google Shape;264;p5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679152" y="7445806"/>
            <a:ext cx="4685776" cy="745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5879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1"/>
          <p:cNvSpPr txBox="1">
            <a:spLocks noGrp="1"/>
          </p:cNvSpPr>
          <p:nvPr>
            <p:ph type="title"/>
          </p:nvPr>
        </p:nvSpPr>
        <p:spPr>
          <a:xfrm>
            <a:off x="2723750" y="890050"/>
            <a:ext cx="149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/>
          <a:p>
            <a:r>
              <a:rPr lang="en"/>
              <a:t>What we’ve learned so far</a:t>
            </a:r>
            <a:endParaRPr/>
          </a:p>
        </p:txBody>
      </p:sp>
      <p:sp>
        <p:nvSpPr>
          <p:cNvPr id="270" name="Google Shape;270;p51"/>
          <p:cNvSpPr txBox="1">
            <a:spLocks noGrp="1"/>
          </p:cNvSpPr>
          <p:nvPr>
            <p:ph type="body" idx="1"/>
          </p:nvPr>
        </p:nvSpPr>
        <p:spPr>
          <a:xfrm>
            <a:off x="3044250" y="2304950"/>
            <a:ext cx="146202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 lnSpcReduction="10000"/>
          </a:bodyPr>
          <a:lstStyle/>
          <a:p>
            <a:pPr marL="685800" indent="-558800">
              <a:lnSpc>
                <a:spcPct val="105000"/>
              </a:lnSpc>
              <a:buFont typeface="Arial"/>
              <a:buChar char="•"/>
            </a:pPr>
            <a:r>
              <a:rPr lang="en" sz="4000" dirty="0">
                <a:latin typeface="Arial"/>
                <a:ea typeface="Arial"/>
                <a:cs typeface="Arial"/>
                <a:sym typeface="Arial"/>
              </a:rPr>
              <a:t>Young people want leadership opportunities and spaces for healing – and want to be included in the designing of those spaces.   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  <a:p>
            <a:pPr marL="685800" indent="-558800">
              <a:lnSpc>
                <a:spcPct val="105000"/>
              </a:lnSpc>
              <a:buFont typeface="Arial"/>
              <a:buChar char="•"/>
            </a:pPr>
            <a:r>
              <a:rPr lang="en" sz="4000" dirty="0">
                <a:latin typeface="Arial"/>
                <a:ea typeface="Arial"/>
                <a:cs typeface="Arial"/>
                <a:sym typeface="Arial"/>
              </a:rPr>
              <a:t>Youth led does not mean without adults. Young people understand the importance of adults and desire supportive adult role models. 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  <a:p>
            <a:pPr marL="685800" indent="-558800">
              <a:lnSpc>
                <a:spcPct val="105000"/>
              </a:lnSpc>
              <a:buFont typeface="Arial"/>
              <a:buChar char="•"/>
            </a:pPr>
            <a:r>
              <a:rPr lang="en" sz="4000" dirty="0">
                <a:latin typeface="Arial"/>
                <a:ea typeface="Arial"/>
                <a:cs typeface="Arial"/>
                <a:sym typeface="Arial"/>
              </a:rPr>
              <a:t>Young people have incredible insights on systems and policies that impact them. They are more than capable of offering solutions to challenges they face.  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  <a:p>
            <a:pPr marL="685800" indent="-558800">
              <a:lnSpc>
                <a:spcPct val="105000"/>
              </a:lnSpc>
              <a:buFont typeface="Arial"/>
              <a:buChar char="•"/>
            </a:pPr>
            <a:r>
              <a:rPr lang="en" sz="4000" dirty="0">
                <a:latin typeface="Arial"/>
                <a:ea typeface="Arial"/>
                <a:cs typeface="Arial"/>
                <a:sym typeface="Arial"/>
              </a:rPr>
              <a:t>Young people are experts in their experiences and deserve to be compensated for their stories, ideas, and labor.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Aft>
                <a:spcPts val="240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794" y="9417601"/>
            <a:ext cx="16804500" cy="752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1480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amp Fire Report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3013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aster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E12F70A4BDDC41BB130B8D47D1EDCA" ma:contentTypeVersion="16" ma:contentTypeDescription="Create a new document." ma:contentTypeScope="" ma:versionID="30aaaf81ea5181e88ff19418b2430754">
  <xsd:schema xmlns:xsd="http://www.w3.org/2001/XMLSchema" xmlns:xs="http://www.w3.org/2001/XMLSchema" xmlns:p="http://schemas.microsoft.com/office/2006/metadata/properties" xmlns:ns2="7989c510-bc00-4dd7-a769-5bb6bca90be0" xmlns:ns3="67019374-79e9-427f-b47c-b9897d602eb1" targetNamespace="http://schemas.microsoft.com/office/2006/metadata/properties" ma:root="true" ma:fieldsID="8dd8561148253d19853605552c389130" ns2:_="" ns3:_="">
    <xsd:import namespace="7989c510-bc00-4dd7-a769-5bb6bca90be0"/>
    <xsd:import namespace="67019374-79e9-427f-b47c-b9897d602e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89c510-bc00-4dd7-a769-5bb6bca90b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f4baa66-6f15-475c-bab3-b27d3a9936a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019374-79e9-427f-b47c-b9897d602eb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849559c-62f6-40a1-82fc-36551acaa646}" ma:internalName="TaxCatchAll" ma:showField="CatchAllData" ma:web="67019374-79e9-427f-b47c-b9897d602e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7019374-79e9-427f-b47c-b9897d602eb1" xsi:nil="true"/>
    <lcf76f155ced4ddcb4097134ff3c332f xmlns="7989c510-bc00-4dd7-a769-5bb6bca90be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DDDAAB-EA89-4D07-90FA-4A190AC47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89c510-bc00-4dd7-a769-5bb6bca90be0"/>
    <ds:schemaRef ds:uri="67019374-79e9-427f-b47c-b9897d602e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7423D60-8037-4A04-B211-6E00854315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0A9487-2EC6-4DA6-8C3C-039C947D47F4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7989c510-bc00-4dd7-a769-5bb6bca90be0"/>
    <ds:schemaRef ds:uri="http://purl.org/dc/dcmitype/"/>
    <ds:schemaRef ds:uri="http://schemas.microsoft.com/office/2006/metadata/properties"/>
    <ds:schemaRef ds:uri="http://schemas.microsoft.com/office/infopath/2007/PartnerControls"/>
    <ds:schemaRef ds:uri="67019374-79e9-427f-b47c-b9897d602eb1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7545</TotalTime>
  <Words>553</Words>
  <Application>Microsoft Office PowerPoint</Application>
  <PresentationFormat>Custom</PresentationFormat>
  <Paragraphs>97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Roboto Slab SemiBold</vt:lpstr>
      <vt:lpstr>Calibri</vt:lpstr>
      <vt:lpstr>Aptos</vt:lpstr>
      <vt:lpstr>Quicksand Medium</vt:lpstr>
      <vt:lpstr>Arial</vt:lpstr>
      <vt:lpstr>Roboto Slab ExtraBold</vt:lpstr>
      <vt:lpstr>Agrandir Tight</vt:lpstr>
      <vt:lpstr>Quicksand</vt:lpstr>
      <vt:lpstr>Kabel Ultra-Bold</vt:lpstr>
      <vt:lpstr>Agrandir Tight Bold</vt:lpstr>
      <vt:lpstr>Radley</vt:lpstr>
      <vt:lpstr>Georgia</vt:lpstr>
      <vt:lpstr>Open Sans</vt:lpstr>
      <vt:lpstr>Roboto Slab Medium</vt:lpstr>
      <vt:lpstr>Roboto Slab</vt:lpstr>
      <vt:lpstr>Office Theme</vt:lpstr>
      <vt:lpstr>1_Custom Design</vt:lpstr>
      <vt:lpstr>Camp Fire Report</vt:lpstr>
      <vt:lpstr>1_Office Theme</vt:lpstr>
      <vt:lpstr>Master</vt:lpstr>
      <vt:lpstr>PowerPoint Presentation</vt:lpstr>
      <vt:lpstr>Why Youth Voice? </vt:lpstr>
      <vt:lpstr>What do we mean by youth voice? </vt:lpstr>
      <vt:lpstr>PowerPoint Presentation</vt:lpstr>
      <vt:lpstr>Survey findings </vt:lpstr>
      <vt:lpstr>PowerPoint Presentation</vt:lpstr>
      <vt:lpstr>PowerPoint Presentation</vt:lpstr>
      <vt:lpstr>PowerPoint Presentation</vt:lpstr>
      <vt:lpstr>What we’ve learned so far</vt:lpstr>
      <vt:lpstr>What we’ve learned so far</vt:lpstr>
      <vt:lpstr>PowerPoint Presentation</vt:lpstr>
      <vt:lpstr>PowerPoint Presentation</vt:lpstr>
      <vt:lpstr>PowerPoint Presentation</vt:lpstr>
      <vt:lpstr>Youth Engagement: A Resource Guide </vt:lpstr>
      <vt:lpstr>Creating Spaces Where Young People Want to Be</vt:lpstr>
      <vt:lpstr>Youth Engagement Readiness Self-Assessment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2026 Presenter Template</dc:title>
  <dc:creator>Jessica Donner</dc:creator>
  <cp:lastModifiedBy>Jessica Donner</cp:lastModifiedBy>
  <cp:revision>14</cp:revision>
  <dcterms:created xsi:type="dcterms:W3CDTF">2006-08-16T00:00:00Z</dcterms:created>
  <dcterms:modified xsi:type="dcterms:W3CDTF">2026-05-06T20:28:48Z</dcterms:modified>
  <dc:identifier>DAHFhXsG1uE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0x0101003EE12F70A4BDDC41BB130B8D47D1EDCA</vt:lpwstr>
  </property>
  <property fmtid="{D5CDD505-2E9C-101B-9397-08002B2CF9AE}" pid="3" name="MediaServiceImageTags">
    <vt:lpwstr/>
  </property>
</Properties>
</file>