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5" r:id="rId8"/>
    <p:sldId id="259" r:id="rId9"/>
    <p:sldId id="267" r:id="rId10"/>
    <p:sldId id="266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4646"/>
  </p:normalViewPr>
  <p:slideViewPr>
    <p:cSldViewPr snapToGrid="0">
      <p:cViewPr varScale="1">
        <p:scale>
          <a:sx n="108" d="100"/>
          <a:sy n="108" d="100"/>
        </p:scale>
        <p:origin x="7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DF01B-02AC-7C2A-290D-6292D8346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7B6B77-5588-FAC5-2EFE-F586EE69A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9292C-7900-539C-5366-48F4263CF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4B0DA-7632-540E-159C-6459A2AA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C8574-4C12-737A-FFEE-4C964642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1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D035-D047-9D0F-43D1-11D3679D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7BCDA-FEC6-7686-372A-79345EE23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F672D-1BA4-93AD-38FD-11A508E2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C261C-DEAC-646F-9BDD-84456CC8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4BC29-BEBE-FDCE-8554-DD0F2CDD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7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288D6-FAD9-8404-D5D1-F2DE76196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FCDF-CC15-F566-7CE6-4511E8A08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A9D7-B0AA-0832-0E5A-D2C7F1370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8291-2F2D-37D5-1F7D-E97BC52F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410D1-A259-3B61-B582-8A730464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9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3BDA-C3D9-2091-D934-74BA6E0F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367C6-6D80-E3D2-48CC-7A3815486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F4E4-DA3C-0583-A421-F21BF2FC9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FDA47-822C-8550-994B-D9A69D32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AEF6-A96D-54D0-993E-F60C0A50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1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DF31-106F-4353-2C56-4ADDBE0F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0AB76-98AC-8C2E-2B64-640BF4A6B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8E16F-28D8-2B74-FD7D-4CFE82D8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8F3BE-9043-E0EB-5C4C-F7CAE59A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8421B-1F0A-D59C-6BF4-7C715B5A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0F2B-0F7B-F645-1750-F0F08760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6FA5-E867-9543-ED05-09B43DB31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6B9BE-3B9D-F7C6-B2C5-8319E51AA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53714-08C3-96AC-8C4B-8541D695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479F4-8F2F-7708-B36B-B0C269A4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8FAE9-0EB6-73C1-6734-928DB1DDE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5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2FCDE-93F7-D714-A577-0632FF65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7B3D2-F4DC-DA3B-7921-4A3D0FCF1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D1293-4B3B-40C9-8F00-739E9282A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5D13A-034C-6F93-FECD-4DB42220F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6F6CE-E57D-1E35-DCBD-785E73AEE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16E3D-7428-27C3-CFA4-2CFF9AB3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56B11-592F-354D-9374-E5EE86B0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D12CF-1807-B2D5-75EE-52911ED5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7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F063-5141-6F6C-5C07-6F7D830C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8234-ED87-9E33-009C-71F3AD9D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C09C0-0A0A-07DA-7E96-9A36E172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517E6-A461-9DD4-2A33-42D99768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EBF9EE-57F8-751B-2F94-3BE2A333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7654B2-11F0-004A-5B74-23E97B91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2C51E-B8D6-56CF-6225-E004EACA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5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FC1C-305C-DCB0-5CED-B05C401A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EC43A-C94A-6114-52E8-C0CBF950A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84B28-945D-6AAC-4958-F374C8E8D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090E5-8033-15EE-46C4-D21FDB47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89AAA-2558-321F-3E10-EDEFC266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8E658-53BB-5BF4-AB33-A4F519DB2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F94F1-5697-82E8-B970-8B38160E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43924-E88B-84F0-8EF6-76B1F3076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369B8-F74D-36C7-DC0F-FEE7C9EAA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BF20C-6A4C-9FE0-3062-FF67FDCBC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F69A5-EEF9-A9D6-7F7B-4D13ED83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4BC18-06F9-7C39-EF08-F22FECAE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3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46AD74-8E52-565D-8F14-8F92B50E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F94B8-52F1-FE7D-AD2F-E6FD67653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E235A-1C76-7A7A-54BB-9B112ECF8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06D9DB-3F37-4540-AAB6-955BB7349444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1A20C-A29E-72E6-138C-746FC90EE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8454-33C4-E342-DABB-0674B3C56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133C25-DBD9-0D46-AED9-54F2BF07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7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1D5AA6-892E-9380-5463-50300E0CEE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9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0FB5DB-9970-6561-E924-115E7A42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5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68BDD-8AF0-C473-18B9-CE4479CCAD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0B5E4-1844-45DA-7E94-5B0CECAA33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73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BCD1EB-46D9-26E9-35E5-F2FF2BE0C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6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48A3C-C069-1D5E-B963-E75FEFF3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5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 More with Mizzen Education - Prime Time 2026 - 60 min">
            <a:hlinkClick r:id="" action="ppaction://media"/>
            <a:extLst>
              <a:ext uri="{FF2B5EF4-FFF2-40B4-BE49-F238E27FC236}">
                <a16:creationId xmlns:a16="http://schemas.microsoft.com/office/drawing/2014/main" id="{ACF060E0-26E7-E3C7-3552-92CD1A644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2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42A4C-7737-15C6-4D58-AB686EA4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 More with Mizzen Education - Prime Time 2026 - 60 min (1)">
            <a:hlinkClick r:id="" action="ppaction://media"/>
            <a:extLst>
              <a:ext uri="{FF2B5EF4-FFF2-40B4-BE49-F238E27FC236}">
                <a16:creationId xmlns:a16="http://schemas.microsoft.com/office/drawing/2014/main" id="{1DE7939E-942E-7C60-937A-E6BB80815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 More with Mizzen Education - Prime Time 2026 - 60 min (1)">
            <a:hlinkClick r:id="" action="ppaction://media"/>
            <a:extLst>
              <a:ext uri="{FF2B5EF4-FFF2-40B4-BE49-F238E27FC236}">
                <a16:creationId xmlns:a16="http://schemas.microsoft.com/office/drawing/2014/main" id="{1C9FF55B-8C74-A461-E55C-AD9EDF52F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4763"/>
            <a:ext cx="12192000" cy="6858000"/>
          </a:xfrm>
          <a:prstGeom prst="rect">
            <a:avLst/>
          </a:prstGeom>
        </p:spPr>
      </p:pic>
      <p:pic>
        <p:nvPicPr>
          <p:cNvPr id="3" name="Do More with Mizzen Education - Prime Time 2026 - 60 min (2)">
            <a:hlinkClick r:id="" action="ppaction://media"/>
            <a:extLst>
              <a:ext uri="{FF2B5EF4-FFF2-40B4-BE49-F238E27FC236}">
                <a16:creationId xmlns:a16="http://schemas.microsoft.com/office/drawing/2014/main" id="{C18F3DE1-BFBE-7BBA-6305-AFA8B7E685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9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0675C-DC4B-8184-D207-CFAFB3DF8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00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C15ED-88A1-F130-EA46-C8452AAC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63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019374-79e9-427f-b47c-b9897d602eb1" xsi:nil="true"/>
    <lcf76f155ced4ddcb4097134ff3c332f xmlns="7989c510-bc00-4dd7-a769-5bb6bca90be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12F70A4BDDC41BB130B8D47D1EDCA" ma:contentTypeVersion="16" ma:contentTypeDescription="Create a new document." ma:contentTypeScope="" ma:versionID="30aaaf81ea5181e88ff19418b2430754">
  <xsd:schema xmlns:xsd="http://www.w3.org/2001/XMLSchema" xmlns:xs="http://www.w3.org/2001/XMLSchema" xmlns:p="http://schemas.microsoft.com/office/2006/metadata/properties" xmlns:ns2="7989c510-bc00-4dd7-a769-5bb6bca90be0" xmlns:ns3="67019374-79e9-427f-b47c-b9897d602eb1" targetNamespace="http://schemas.microsoft.com/office/2006/metadata/properties" ma:root="true" ma:fieldsID="8dd8561148253d19853605552c389130" ns2:_="" ns3:_="">
    <xsd:import namespace="7989c510-bc00-4dd7-a769-5bb6bca90be0"/>
    <xsd:import namespace="67019374-79e9-427f-b47c-b9897d602e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9c510-bc00-4dd7-a769-5bb6bca90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4baa66-6f15-475c-bab3-b27d3a9936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19374-79e9-427f-b47c-b9897d602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849559c-62f6-40a1-82fc-36551acaa646}" ma:internalName="TaxCatchAll" ma:showField="CatchAllData" ma:web="67019374-79e9-427f-b47c-b9897d602e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258187-B058-4A1E-9CDB-D6BA856466BD}">
  <ds:schemaRefs>
    <ds:schemaRef ds:uri="http://schemas.microsoft.com/office/2006/metadata/properties"/>
    <ds:schemaRef ds:uri="http://schemas.microsoft.com/office/infopath/2007/PartnerControls"/>
    <ds:schemaRef ds:uri="67019374-79e9-427f-b47c-b9897d602eb1"/>
    <ds:schemaRef ds:uri="7989c510-bc00-4dd7-a769-5bb6bca90be0"/>
  </ds:schemaRefs>
</ds:datastoreItem>
</file>

<file path=customXml/itemProps2.xml><?xml version="1.0" encoding="utf-8"?>
<ds:datastoreItem xmlns:ds="http://schemas.openxmlformats.org/officeDocument/2006/customXml" ds:itemID="{ED644430-D6AF-44DD-88AE-40EC8E4B3D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E277C2-B29F-42AD-AE4A-827773510B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89c510-bc00-4dd7-a769-5bb6bca90be0"/>
    <ds:schemaRef ds:uri="67019374-79e9-427f-b47c-b9897d602e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Hailee Moehnke</dc:creator>
  <cp:lastModifiedBy>Hailee Moehnke</cp:lastModifiedBy>
  <cp:revision>2</cp:revision>
  <dcterms:created xsi:type="dcterms:W3CDTF">2026-04-30T23:58:42Z</dcterms:created>
  <dcterms:modified xsi:type="dcterms:W3CDTF">2026-05-04T19:41:17Z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2026-05-01T00:09:47Z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2eef11e7-721f-400e-aded-0b9a531c86f0</vt:lpwstr>
  </property>
  <property fmtid="{D5CDD505-2E9C-101B-9397-08002B2CF9AE}" pid="7" name="MSIP_Label_defa4170-0d19-0005-0004-bc88714345d2_ActionId">
    <vt:lpwstr>9bc63526-8654-463a-bf6d-45acdef37b31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50, 3, 0, 1</vt:lpwstr>
  </property>
  <property fmtid="{D5CDD505-2E9C-101B-9397-08002B2CF9AE}" pid="10" name="ContentTypeId">
    <vt:lpwstr>0x0101003EE12F70A4BDDC41BB130B8D47D1EDCA</vt:lpwstr>
  </property>
  <property fmtid="{D5CDD505-2E9C-101B-9397-08002B2CF9AE}" pid="11" name="MediaServiceImageTags">
    <vt:lpwstr/>
  </property>
</Properties>
</file>