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odttf" ContentType="application/vnd.openxmlformats-officedocument.obfuscatedFont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39" Type="http://schemas.openxmlformats.org/officeDocument/2006/relationships/font" Target="fonts/Roboto-italic.fntdata"/><Relationship Id="rId18" Type="http://schemas.openxmlformats.org/officeDocument/2006/relationships/slide" Target="slides/slide12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customXml" Target="../customXml/item2.xml"/><Relationship Id="rId7" Type="http://schemas.openxmlformats.org/officeDocument/2006/relationships/slide" Target="slides/slide1.xml"/><Relationship Id="rId20" Type="http://schemas.openxmlformats.org/officeDocument/2006/relationships/slide" Target="slides/slide14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1" Type="http://schemas.openxmlformats.org/officeDocument/2006/relationships/customXml" Target="../customXml/item1.xml"/><Relationship Id="rId40" Type="http://schemas.openxmlformats.org/officeDocument/2006/relationships/font" Target="fonts/Roboto-boldItalic.fntdata"/><Relationship Id="rId24" Type="http://schemas.openxmlformats.org/officeDocument/2006/relationships/slide" Target="slides/slide18.xml"/><Relationship Id="rId1" Type="http://schemas.openxmlformats.org/officeDocument/2006/relationships/theme" Target="theme/theme3.xml"/><Relationship Id="rId6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font" Target="fonts/Roboto-regular.fntdata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31" Type="http://schemas.openxmlformats.org/officeDocument/2006/relationships/slide" Target="slides/slide2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22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14" Type="http://schemas.openxmlformats.org/officeDocument/2006/relationships/slide" Target="slides/slide8.xml"/><Relationship Id="rId43" Type="http://schemas.openxmlformats.org/officeDocument/2006/relationships/customXml" Target="../customXml/item3.xml"/><Relationship Id="rId8" Type="http://schemas.openxmlformats.org/officeDocument/2006/relationships/slide" Target="slides/slide2.xml"/><Relationship Id="rId3" Type="http://schemas.openxmlformats.org/officeDocument/2006/relationships/presProps" Target="presProps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dba38a9bf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dba38a9bf4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c5fe2b84f6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c5fe2b84f6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ba38a9bf4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dba38a9bf4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ba38a9bf4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ba38a9bf4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ba38a9bf4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ba38a9bf4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ba38a9bf4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dba38a9bf4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dba38a9bf4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dba38a9bf4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afbd4d81d_19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afbd4d81d_19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dadaebae0a_3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dadaebae0a_3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Participants WRITE using: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What am I thinking?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Where is that coming from?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How do I want to show up instead?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👉 Partner share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afbd4d81d_19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afbd4d81d_19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ba38a9bf4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dba38a9bf4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b3e0d2bd6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b3e0d2bd6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</a:rPr>
              <a:t>Beyond Supervision: What Out-of-School Time Can Become for Young People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ba38a9bf4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dba38a9bf4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dadaebae0a_3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dadaebae0a_3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adaebae0a_3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dadaebae0a_3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adaebae0a_3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dadaebae0a_3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dba38a9bf4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dba38a9bf4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dadaebae0a_3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dadaebae0a_3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dadaebae0a_3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dadaebae0a_3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dba38a9bf4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dba38a9bf4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ba38a9bf4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dba38a9bf4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dba38a9bf4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3dba38a9bf4_0_2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ba38a9bf4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ba38a9bf4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dba38a9bf4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g3dba38a9bf4_0_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ba38a9bf4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dba38a9bf4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ba38a9bf4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ba38a9bf4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dafbd4d81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dafbd4d81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dafbd4d81d_3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dafbd4d81d_3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dafbd4d81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dafbd4d8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dba38a9bf4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dba38a9bf4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79" name="Google Shape;79;p17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0" name="Google Shape;80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1" name="Google Shape;81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6" name="Google Shape;86;p18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7" name="Google Shape;87;p18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8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0" name="Google Shape;100;p20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1" name="Google Shape;101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6" name="Google Shape;106;p21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21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8" name="Google Shape;108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9" name="Google Shape;109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3" name="Google Shape;113;p22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4" name="Google Shape;114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2336550" y="485425"/>
            <a:ext cx="668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2336550" y="485425"/>
            <a:ext cx="668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51675" y="14457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765750" y="1339100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336550" y="485425"/>
            <a:ext cx="6684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4722500" y="-125"/>
            <a:ext cx="4421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6" name="Google Shape;36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" name="Google Shape;37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2792300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6550" y="485425"/>
            <a:ext cx="6684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Calibri"/>
              <a:buNone/>
              <a:defRPr sz="2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●"/>
              <a:defRPr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146627" y="64100"/>
            <a:ext cx="1451024" cy="95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0" y="4766400"/>
            <a:ext cx="30000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rgbClr val="1D1C1D"/>
                </a:solidFill>
                <a:highlight>
                  <a:schemeClr val="lt1"/>
                </a:highlight>
              </a:rPr>
              <a:t>(c) 2022 Connect to Greatness ARR</a:t>
            </a:r>
            <a:endParaRPr sz="15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1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11" Type="http://schemas.openxmlformats.org/officeDocument/2006/relationships/image" Target="../media/image4.png"/><Relationship Id="rId10" Type="http://schemas.openxmlformats.org/officeDocument/2006/relationships/image" Target="../media/image2.png"/><Relationship Id="rId9" Type="http://schemas.openxmlformats.org/officeDocument/2006/relationships/image" Target="../media/image3.jp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1" Type="http://schemas.openxmlformats.org/officeDocument/2006/relationships/image" Target="../media/image26.png"/><Relationship Id="rId10" Type="http://schemas.openxmlformats.org/officeDocument/2006/relationships/image" Target="../media/image23.png"/><Relationship Id="rId12" Type="http://schemas.openxmlformats.org/officeDocument/2006/relationships/image" Target="../media/image27.png"/><Relationship Id="rId9" Type="http://schemas.openxmlformats.org/officeDocument/2006/relationships/image" Target="../media/image2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6.jpg"/><Relationship Id="rId8" Type="http://schemas.openxmlformats.org/officeDocument/2006/relationships/image" Target="../media/image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Relationship Id="rId4" Type="http://schemas.openxmlformats.org/officeDocument/2006/relationships/image" Target="../media/image4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A22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250"/>
            <a:ext cx="1492075" cy="9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4"/>
          <p:cNvSpPr/>
          <p:nvPr/>
        </p:nvSpPr>
        <p:spPr>
          <a:xfrm>
            <a:off x="-182218" y="-692959"/>
            <a:ext cx="7527073" cy="6680277"/>
          </a:xfrm>
          <a:custGeom>
            <a:rect b="b" l="l" r="r" t="t"/>
            <a:pathLst>
              <a:path extrusionOk="0" h="13360554" w="15054145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24"/>
          <p:cNvSpPr/>
          <p:nvPr/>
        </p:nvSpPr>
        <p:spPr>
          <a:xfrm rot="-782782">
            <a:off x="5983394" y="-580249"/>
            <a:ext cx="4456020" cy="5930582"/>
          </a:xfrm>
          <a:prstGeom prst="rect">
            <a:avLst/>
          </a:prstGeom>
          <a:solidFill>
            <a:srgbClr val="FFFCF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/>
          <p:nvPr/>
        </p:nvSpPr>
        <p:spPr>
          <a:xfrm>
            <a:off x="5716229" y="721372"/>
            <a:ext cx="1600105" cy="692354"/>
          </a:xfrm>
          <a:custGeom>
            <a:rect b="b" l="l" r="r" t="t"/>
            <a:pathLst>
              <a:path extrusionOk="0" h="1384707" w="3200211">
                <a:moveTo>
                  <a:pt x="0" y="0"/>
                </a:moveTo>
                <a:lnTo>
                  <a:pt x="3200212" y="0"/>
                </a:lnTo>
                <a:lnTo>
                  <a:pt x="3200212" y="1384706"/>
                </a:lnTo>
                <a:lnTo>
                  <a:pt x="0" y="13847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24"/>
          <p:cNvSpPr/>
          <p:nvPr/>
        </p:nvSpPr>
        <p:spPr>
          <a:xfrm>
            <a:off x="7421297" y="612195"/>
            <a:ext cx="1714848" cy="968463"/>
          </a:xfrm>
          <a:custGeom>
            <a:rect b="b" l="l" r="r" t="t"/>
            <a:pathLst>
              <a:path extrusionOk="0" h="1936926" w="3429696">
                <a:moveTo>
                  <a:pt x="0" y="0"/>
                </a:moveTo>
                <a:lnTo>
                  <a:pt x="3429695" y="0"/>
                </a:lnTo>
                <a:lnTo>
                  <a:pt x="3429695" y="1936927"/>
                </a:lnTo>
                <a:lnTo>
                  <a:pt x="0" y="19369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24"/>
          <p:cNvSpPr/>
          <p:nvPr/>
        </p:nvSpPr>
        <p:spPr>
          <a:xfrm>
            <a:off x="6582983" y="2052755"/>
            <a:ext cx="1981416" cy="594425"/>
          </a:xfrm>
          <a:custGeom>
            <a:rect b="b" l="l" r="r" t="t"/>
            <a:pathLst>
              <a:path extrusionOk="0" h="1188850" w="3962833">
                <a:moveTo>
                  <a:pt x="0" y="0"/>
                </a:moveTo>
                <a:lnTo>
                  <a:pt x="3962833" y="0"/>
                </a:lnTo>
                <a:lnTo>
                  <a:pt x="3962833" y="1188850"/>
                </a:lnTo>
                <a:lnTo>
                  <a:pt x="0" y="1188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24"/>
          <p:cNvSpPr/>
          <p:nvPr/>
        </p:nvSpPr>
        <p:spPr>
          <a:xfrm>
            <a:off x="6869341" y="2664690"/>
            <a:ext cx="1695058" cy="785000"/>
          </a:xfrm>
          <a:custGeom>
            <a:rect b="b" l="l" r="r" t="t"/>
            <a:pathLst>
              <a:path extrusionOk="0" h="1570001" w="3390117">
                <a:moveTo>
                  <a:pt x="0" y="0"/>
                </a:moveTo>
                <a:lnTo>
                  <a:pt x="3390118" y="0"/>
                </a:lnTo>
                <a:lnTo>
                  <a:pt x="3390118" y="1570001"/>
                </a:lnTo>
                <a:lnTo>
                  <a:pt x="0" y="1570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24"/>
          <p:cNvSpPr/>
          <p:nvPr/>
        </p:nvSpPr>
        <p:spPr>
          <a:xfrm>
            <a:off x="6977995" y="3468741"/>
            <a:ext cx="1407035" cy="963875"/>
          </a:xfrm>
          <a:custGeom>
            <a:rect b="b" l="l" r="r" t="t"/>
            <a:pathLst>
              <a:path extrusionOk="0" h="1927749" w="2814070">
                <a:moveTo>
                  <a:pt x="0" y="0"/>
                </a:moveTo>
                <a:lnTo>
                  <a:pt x="2814070" y="0"/>
                </a:lnTo>
                <a:lnTo>
                  <a:pt x="2814070" y="1927749"/>
                </a:lnTo>
                <a:lnTo>
                  <a:pt x="0" y="1927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24"/>
          <p:cNvSpPr/>
          <p:nvPr/>
        </p:nvSpPr>
        <p:spPr>
          <a:xfrm>
            <a:off x="6687373" y="4557713"/>
            <a:ext cx="2058996" cy="384376"/>
          </a:xfrm>
          <a:custGeom>
            <a:rect b="b" l="l" r="r" t="t"/>
            <a:pathLst>
              <a:path extrusionOk="0" h="768752" w="4117991">
                <a:moveTo>
                  <a:pt x="0" y="0"/>
                </a:moveTo>
                <a:lnTo>
                  <a:pt x="4117990" y="0"/>
                </a:lnTo>
                <a:lnTo>
                  <a:pt x="4117990" y="768752"/>
                </a:lnTo>
                <a:lnTo>
                  <a:pt x="0" y="768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36" name="Google Shape;136;p24"/>
          <p:cNvGrpSpPr/>
          <p:nvPr/>
        </p:nvGrpSpPr>
        <p:grpSpPr>
          <a:xfrm>
            <a:off x="171113" y="2077183"/>
            <a:ext cx="5978025" cy="2170860"/>
            <a:chOff x="0" y="-984767"/>
            <a:chExt cx="15941400" cy="5788961"/>
          </a:xfrm>
        </p:grpSpPr>
        <p:sp>
          <p:nvSpPr>
            <p:cNvPr id="137" name="Google Shape;137;p24"/>
            <p:cNvSpPr txBox="1"/>
            <p:nvPr/>
          </p:nvSpPr>
          <p:spPr>
            <a:xfrm>
              <a:off x="0" y="-984767"/>
              <a:ext cx="15941400" cy="35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900"/>
                </a:spcBef>
                <a:spcAft>
                  <a:spcPts val="0"/>
                </a:spcAft>
                <a:buSzPts val="600"/>
                <a:buNone/>
              </a:pPr>
              <a:r>
                <a:rPr b="1" lang="en" sz="2700">
                  <a:solidFill>
                    <a:schemeClr val="lt1"/>
                  </a:solidFill>
                </a:rPr>
                <a:t>Beyond Supervision: </a:t>
              </a:r>
              <a:endParaRPr b="1" sz="2700">
                <a:solidFill>
                  <a:schemeClr val="lt1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900"/>
                </a:spcBef>
                <a:spcAft>
                  <a:spcPts val="200"/>
                </a:spcAft>
                <a:buClr>
                  <a:schemeClr val="dk1"/>
                </a:buClr>
                <a:buSzPts val="600"/>
                <a:buFont typeface="Arial"/>
                <a:buNone/>
              </a:pPr>
              <a:r>
                <a:rPr b="1" lang="en" sz="2200">
                  <a:solidFill>
                    <a:schemeClr val="lt1"/>
                  </a:solidFill>
                </a:rPr>
                <a:t>What Out-of-School Time Can Become for Young People</a:t>
              </a:r>
              <a:endParaRPr sz="2200">
                <a:solidFill>
                  <a:schemeClr val="lt1"/>
                </a:solidFill>
              </a:endParaRPr>
            </a:p>
          </p:txBody>
        </p:sp>
        <p:sp>
          <p:nvSpPr>
            <p:cNvPr id="138" name="Google Shape;138;p24"/>
            <p:cNvSpPr txBox="1"/>
            <p:nvPr/>
          </p:nvSpPr>
          <p:spPr>
            <a:xfrm>
              <a:off x="3000" y="3031194"/>
              <a:ext cx="15935400" cy="177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</a:rPr>
                <a:t>Dr. Cassondra Corbin-Thaddies &amp; Andre Thaddies</a:t>
              </a:r>
              <a:endParaRPr b="1" sz="1800"/>
            </a:p>
            <a:p>
              <a:pPr indent="0" lvl="0" marL="0" marR="0" rtl="0" algn="l">
                <a:lnSpc>
                  <a:spcPct val="13998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rgbClr val="FFFFFF"/>
                  </a:solidFill>
                </a:rPr>
                <a:t>Connect to Greatness, Inc.</a:t>
              </a:r>
              <a:r>
                <a:rPr lang="en" sz="1800">
                  <a:solidFill>
                    <a:srgbClr val="FFFFFF"/>
                  </a:solidFill>
                </a:rPr>
                <a:t> </a:t>
              </a:r>
              <a:endParaRPr sz="1800"/>
            </a:p>
          </p:txBody>
        </p:sp>
      </p:grpSp>
      <p:sp>
        <p:nvSpPr>
          <p:cNvPr id="139" name="Google Shape;139;p24"/>
          <p:cNvSpPr txBox="1"/>
          <p:nvPr/>
        </p:nvSpPr>
        <p:spPr>
          <a:xfrm>
            <a:off x="1751363" y="4432613"/>
            <a:ext cx="4583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Ultra"/>
                <a:ea typeface="Ultra"/>
                <a:cs typeface="Ultra"/>
                <a:sym typeface="Ultra"/>
              </a:rPr>
              <a:t>#AfterschoolSYM2026</a:t>
            </a:r>
            <a:endParaRPr sz="700"/>
          </a:p>
        </p:txBody>
      </p:sp>
      <p:sp>
        <p:nvSpPr>
          <p:cNvPr id="140" name="Google Shape;140;p24"/>
          <p:cNvSpPr txBox="1"/>
          <p:nvPr/>
        </p:nvSpPr>
        <p:spPr>
          <a:xfrm>
            <a:off x="1575856" y="574877"/>
            <a:ext cx="4056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Prime Time Palm Beach County</a:t>
            </a:r>
            <a:r>
              <a:rPr b="1" i="0" lang="en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/>
          </a:p>
        </p:txBody>
      </p:sp>
      <p:sp>
        <p:nvSpPr>
          <p:cNvPr id="141" name="Google Shape;141;p24"/>
          <p:cNvSpPr txBox="1"/>
          <p:nvPr/>
        </p:nvSpPr>
        <p:spPr>
          <a:xfrm>
            <a:off x="1492081" y="1028347"/>
            <a:ext cx="4915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3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Afterschool Symposium 2026</a:t>
            </a:r>
            <a:endParaRPr sz="700"/>
          </a:p>
        </p:txBody>
      </p:sp>
      <p:sp>
        <p:nvSpPr>
          <p:cNvPr id="142" name="Google Shape;142;p24"/>
          <p:cNvSpPr txBox="1"/>
          <p:nvPr/>
        </p:nvSpPr>
        <p:spPr>
          <a:xfrm>
            <a:off x="5545708" y="69243"/>
            <a:ext cx="3598200" cy="8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FUNDERS &amp; PARTNERS</a:t>
            </a:r>
            <a:endParaRPr sz="700"/>
          </a:p>
        </p:txBody>
      </p:sp>
      <p:sp>
        <p:nvSpPr>
          <p:cNvPr id="143" name="Google Shape;143;p24"/>
          <p:cNvSpPr txBox="1"/>
          <p:nvPr/>
        </p:nvSpPr>
        <p:spPr>
          <a:xfrm>
            <a:off x="5048677" y="1599983"/>
            <a:ext cx="5050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SPONSORS</a:t>
            </a:r>
            <a:endParaRPr sz="700"/>
          </a:p>
        </p:txBody>
      </p:sp>
      <p:sp>
        <p:nvSpPr>
          <p:cNvPr descr="A logo for a company&#10;&#10;AI-generated content may be incorrect." id="144" name="Google Shape;144;p24"/>
          <p:cNvSpPr/>
          <p:nvPr/>
        </p:nvSpPr>
        <p:spPr>
          <a:xfrm>
            <a:off x="91450" y="69250"/>
            <a:ext cx="1103017" cy="1334374"/>
          </a:xfrm>
          <a:custGeom>
            <a:rect b="b" l="l" r="r" t="t"/>
            <a:pathLst>
              <a:path extrusionOk="0" h="5930552" w="4744161">
                <a:moveTo>
                  <a:pt x="0" y="0"/>
                </a:moveTo>
                <a:lnTo>
                  <a:pt x="4744161" y="0"/>
                </a:lnTo>
                <a:lnTo>
                  <a:pt x="4744161" y="5930552"/>
                </a:lnTo>
                <a:lnTo>
                  <a:pt x="0" y="59305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5" name="Google Shape;145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225" y="4740050"/>
            <a:ext cx="2932870" cy="3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92075" y="500600"/>
            <a:ext cx="102300" cy="5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 a slide that says &quot;Who's in the room&quot; include an image of a megaphone"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4" title="ChatGPT Image May 2, 2026, 07_12_1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58150" cy="5041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/>
          <p:nvPr/>
        </p:nvSpPr>
        <p:spPr>
          <a:xfrm>
            <a:off x="1022850" y="1256650"/>
            <a:ext cx="69993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The Scene: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Char char="➢"/>
            </a:pPr>
            <a:r>
              <a:rPr lang="en" sz="3000"/>
              <a:t>You are in an afterschool program.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group is already engaged in an activity.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Char char="➢"/>
            </a:pPr>
            <a:r>
              <a:rPr lang="en" sz="3000"/>
              <a:t>You invite a young person to join.</a:t>
            </a:r>
            <a:endParaRPr sz="3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6" title="ChatGPT Image May 2, 2026, 07_12_1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58150" cy="504163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 rot="-1287325">
            <a:off x="1887074" y="36780"/>
            <a:ext cx="4169753" cy="4896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Second Pass</a:t>
            </a:r>
            <a:endParaRPr b="1" sz="4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/>
        </p:nvSpPr>
        <p:spPr>
          <a:xfrm>
            <a:off x="1022850" y="1256650"/>
            <a:ext cx="6999300" cy="30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00"/>
              <a:t>The Scene: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Char char="➢"/>
            </a:pPr>
            <a:r>
              <a:rPr lang="en" sz="3000"/>
              <a:t>You are in an afterschool program.</a:t>
            </a:r>
            <a:endParaRPr sz="30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group is already engaged in an activity.</a:t>
            </a:r>
            <a:endParaRPr sz="3000"/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Char char="➢"/>
            </a:pPr>
            <a:r>
              <a:rPr lang="en" sz="3000"/>
              <a:t>You invite a young person to join.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/>
        </p:nvSpPr>
        <p:spPr>
          <a:xfrm>
            <a:off x="1583125" y="985075"/>
            <a:ext cx="6947400" cy="33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b="1" lang="en" sz="1700"/>
              <a:t>Partner Reflection</a:t>
            </a:r>
            <a:endParaRPr b="1" sz="1700"/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700"/>
              <a:t>Person B shares first: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What did it feel like the first time?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What felt different the second time?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700"/>
              <a:t>Person A shares:</a:t>
            </a:r>
            <a:endParaRPr b="1" sz="1700"/>
          </a:p>
          <a:p>
            <a:pPr indent="-3365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What did you notice about yourself?</a:t>
            </a:r>
            <a:endParaRPr sz="1700"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What changed in how you showed up?</a:t>
            </a:r>
            <a:endParaRPr sz="1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 an image with this phrase Share what you noticed about your thinking—not the student.” " id="227" name="Google Shape;22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0" title="ChatGPT Image Apr 29, 2026, 10_30_30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0550"/>
            <a:ext cx="9046199" cy="528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1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225" y="2926525"/>
            <a:ext cx="6201750" cy="74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2"/>
          <p:cNvPicPr preferRelativeResize="0"/>
          <p:nvPr/>
        </p:nvPicPr>
        <p:blipFill rotWithShape="1">
          <a:blip r:embed="rId3">
            <a:alphaModFix/>
          </a:blip>
          <a:srcRect b="10" l="0" r="0" t="10"/>
          <a:stretch/>
        </p:blipFill>
        <p:spPr>
          <a:xfrm>
            <a:off x="-35700" y="0"/>
            <a:ext cx="9210675" cy="5143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5"/>
          <p:cNvPicPr preferRelativeResize="0"/>
          <p:nvPr/>
        </p:nvPicPr>
        <p:blipFill rotWithShape="1">
          <a:blip r:embed="rId3">
            <a:alphaModFix/>
          </a:blip>
          <a:srcRect b="0" l="50" r="40" t="0"/>
          <a:stretch/>
        </p:blipFill>
        <p:spPr>
          <a:xfrm>
            <a:off x="225" y="20061"/>
            <a:ext cx="9143544" cy="511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75" y="4867900"/>
            <a:ext cx="2946675" cy="2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3" title="ChatGPT Image May 2, 2026, 06_49_4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 title="ChatGPT Image May 2, 2026, 03_14_1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8575"/>
            <a:ext cx="9144000" cy="5334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/>
          <p:nvPr/>
        </p:nvSpPr>
        <p:spPr>
          <a:xfrm>
            <a:off x="2615750" y="1358200"/>
            <a:ext cx="4104000" cy="14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Young people don’t use their voice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 spaces where they feel judged, managed,</a:t>
            </a:r>
            <a:br>
              <a:rPr lang="en"/>
            </a:br>
            <a:r>
              <a:rPr lang="en"/>
              <a:t> or misunderstood.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5" title="ChatGPT Image May 2, 2026, 03_27_3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031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/>
          <p:nvPr/>
        </p:nvSpPr>
        <p:spPr>
          <a:xfrm>
            <a:off x="2327150" y="679150"/>
            <a:ext cx="5400000" cy="15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Small Adult Moves. Big Youth Impact. 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46"/>
          <p:cNvSpPr txBox="1"/>
          <p:nvPr/>
        </p:nvSpPr>
        <p:spPr>
          <a:xfrm>
            <a:off x="1951950" y="22748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Curiosity over conclusion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before correction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Repair in real 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voice safe</a:t>
            </a:r>
            <a:endParaRPr/>
          </a:p>
        </p:txBody>
      </p:sp>
      <p:pic>
        <p:nvPicPr>
          <p:cNvPr id="266" name="Google Shape;266;p46" title="ChatGPT Image May 2, 2026, 04_01_3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575" y="-99875"/>
            <a:ext cx="10290075" cy="562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7" title="ChatGPT Image May 3, 2026, 03_19_15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2925"/>
            <a:ext cx="9144002" cy="50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/>
          <p:nvPr/>
        </p:nvSpPr>
        <p:spPr>
          <a:xfrm>
            <a:off x="3219400" y="15216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Think of a young person who challenges you. </a:t>
            </a:r>
            <a:endParaRPr/>
          </a:p>
        </p:txBody>
      </p:sp>
      <p:pic>
        <p:nvPicPr>
          <p:cNvPr id="277" name="Google Shape;277;p48" title="ChatGPT Image May 2, 2026, 04_05_4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07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/>
        </p:nvSpPr>
        <p:spPr>
          <a:xfrm>
            <a:off x="3219400" y="15216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believe about them…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you haven’t said out loud? </a:t>
            </a:r>
            <a:endParaRPr/>
          </a:p>
        </p:txBody>
      </p:sp>
      <p:pic>
        <p:nvPicPr>
          <p:cNvPr id="283" name="Google Shape;283;p49" title="ChatGPT Image May 2, 2026, 04_08_20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0" y="0"/>
            <a:ext cx="9144000" cy="507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0" title="ChatGPT Image May 2, 2026, 04_10_4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83300" cy="505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1" title="ChatGPT Image May 2, 2026, 04_11_1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000"/>
            <a:ext cx="8253926" cy="510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BA2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/>
          <p:nvPr/>
        </p:nvSpPr>
        <p:spPr>
          <a:xfrm>
            <a:off x="-112568" y="-685871"/>
            <a:ext cx="7527073" cy="6680277"/>
          </a:xfrm>
          <a:custGeom>
            <a:rect b="b" l="l" r="r" t="t"/>
            <a:pathLst>
              <a:path extrusionOk="0" h="13360554" w="15054145">
                <a:moveTo>
                  <a:pt x="0" y="0"/>
                </a:moveTo>
                <a:lnTo>
                  <a:pt x="15054144" y="0"/>
                </a:lnTo>
                <a:lnTo>
                  <a:pt x="15054144" y="13360554"/>
                </a:lnTo>
                <a:lnTo>
                  <a:pt x="0" y="1336055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52"/>
          <p:cNvSpPr/>
          <p:nvPr/>
        </p:nvSpPr>
        <p:spPr>
          <a:xfrm rot="-782782">
            <a:off x="5983394" y="-580249"/>
            <a:ext cx="4456020" cy="5930582"/>
          </a:xfrm>
          <a:prstGeom prst="rect">
            <a:avLst/>
          </a:prstGeom>
          <a:solidFill>
            <a:srgbClr val="FFFCFC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52"/>
          <p:cNvSpPr/>
          <p:nvPr/>
        </p:nvSpPr>
        <p:spPr>
          <a:xfrm>
            <a:off x="6274619" y="1885433"/>
            <a:ext cx="1207692" cy="522559"/>
          </a:xfrm>
          <a:custGeom>
            <a:rect b="b" l="l" r="r" t="t"/>
            <a:pathLst>
              <a:path extrusionOk="0" h="1045118" w="2415384">
                <a:moveTo>
                  <a:pt x="0" y="0"/>
                </a:moveTo>
                <a:lnTo>
                  <a:pt x="2415384" y="0"/>
                </a:lnTo>
                <a:lnTo>
                  <a:pt x="2415384" y="1045118"/>
                </a:lnTo>
                <a:lnTo>
                  <a:pt x="0" y="10451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1" name="Google Shape;301;p52"/>
          <p:cNvSpPr/>
          <p:nvPr/>
        </p:nvSpPr>
        <p:spPr>
          <a:xfrm>
            <a:off x="7561532" y="1803032"/>
            <a:ext cx="1294294" cy="730955"/>
          </a:xfrm>
          <a:custGeom>
            <a:rect b="b" l="l" r="r" t="t"/>
            <a:pathLst>
              <a:path extrusionOk="0" h="1461910" w="2588588">
                <a:moveTo>
                  <a:pt x="0" y="0"/>
                </a:moveTo>
                <a:lnTo>
                  <a:pt x="2588589" y="0"/>
                </a:lnTo>
                <a:lnTo>
                  <a:pt x="2588589" y="1461909"/>
                </a:lnTo>
                <a:lnTo>
                  <a:pt x="0" y="14619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2" name="Google Shape;302;p52"/>
          <p:cNvSpPr/>
          <p:nvPr/>
        </p:nvSpPr>
        <p:spPr>
          <a:xfrm>
            <a:off x="6928809" y="2890305"/>
            <a:ext cx="1495489" cy="448646"/>
          </a:xfrm>
          <a:custGeom>
            <a:rect b="b" l="l" r="r" t="t"/>
            <a:pathLst>
              <a:path extrusionOk="0" h="897293" w="2990978">
                <a:moveTo>
                  <a:pt x="0" y="0"/>
                </a:moveTo>
                <a:lnTo>
                  <a:pt x="2990977" y="0"/>
                </a:lnTo>
                <a:lnTo>
                  <a:pt x="2990977" y="897294"/>
                </a:lnTo>
                <a:lnTo>
                  <a:pt x="0" y="897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3" name="Google Shape;303;p52"/>
          <p:cNvSpPr/>
          <p:nvPr/>
        </p:nvSpPr>
        <p:spPr>
          <a:xfrm>
            <a:off x="7144939" y="3352168"/>
            <a:ext cx="1279359" cy="592485"/>
          </a:xfrm>
          <a:custGeom>
            <a:rect b="b" l="l" r="r" t="t"/>
            <a:pathLst>
              <a:path extrusionOk="0" h="1184970" w="2558717">
                <a:moveTo>
                  <a:pt x="0" y="0"/>
                </a:moveTo>
                <a:lnTo>
                  <a:pt x="2558716" y="0"/>
                </a:lnTo>
                <a:lnTo>
                  <a:pt x="2558716" y="1184970"/>
                </a:lnTo>
                <a:lnTo>
                  <a:pt x="0" y="1184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52"/>
          <p:cNvSpPr/>
          <p:nvPr/>
        </p:nvSpPr>
        <p:spPr>
          <a:xfrm>
            <a:off x="7226947" y="3959030"/>
            <a:ext cx="1061971" cy="727492"/>
          </a:xfrm>
          <a:custGeom>
            <a:rect b="b" l="l" r="r" t="t"/>
            <a:pathLst>
              <a:path extrusionOk="0" h="1454983" w="2123941">
                <a:moveTo>
                  <a:pt x="0" y="0"/>
                </a:moveTo>
                <a:lnTo>
                  <a:pt x="2123941" y="0"/>
                </a:lnTo>
                <a:lnTo>
                  <a:pt x="2123941" y="1454983"/>
                </a:lnTo>
                <a:lnTo>
                  <a:pt x="0" y="14549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52"/>
          <p:cNvSpPr/>
          <p:nvPr/>
        </p:nvSpPr>
        <p:spPr>
          <a:xfrm>
            <a:off x="7007598" y="4780941"/>
            <a:ext cx="1554042" cy="290111"/>
          </a:xfrm>
          <a:custGeom>
            <a:rect b="b" l="l" r="r" t="t"/>
            <a:pathLst>
              <a:path extrusionOk="0" h="580221" w="3108084">
                <a:moveTo>
                  <a:pt x="0" y="0"/>
                </a:moveTo>
                <a:lnTo>
                  <a:pt x="3108084" y="0"/>
                </a:lnTo>
                <a:lnTo>
                  <a:pt x="3108084" y="580221"/>
                </a:lnTo>
                <a:lnTo>
                  <a:pt x="0" y="5802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6" name="Google Shape;306;p52"/>
          <p:cNvSpPr/>
          <p:nvPr/>
        </p:nvSpPr>
        <p:spPr>
          <a:xfrm>
            <a:off x="6822970" y="0"/>
            <a:ext cx="1385710" cy="1385710"/>
          </a:xfrm>
          <a:custGeom>
            <a:rect b="b" l="l" r="r" t="t"/>
            <a:pathLst>
              <a:path extrusionOk="0" h="2771420" w="2771420">
                <a:moveTo>
                  <a:pt x="0" y="0"/>
                </a:moveTo>
                <a:lnTo>
                  <a:pt x="2771419" y="0"/>
                </a:lnTo>
                <a:lnTo>
                  <a:pt x="2771419" y="2771420"/>
                </a:lnTo>
                <a:lnTo>
                  <a:pt x="0" y="27714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7" name="Google Shape;307;p52"/>
          <p:cNvSpPr txBox="1"/>
          <p:nvPr/>
        </p:nvSpPr>
        <p:spPr>
          <a:xfrm>
            <a:off x="6145918" y="1389912"/>
            <a:ext cx="2715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FUNDERS &amp; PARTNERS</a:t>
            </a:r>
            <a:endParaRPr sz="700"/>
          </a:p>
        </p:txBody>
      </p:sp>
      <p:sp>
        <p:nvSpPr>
          <p:cNvPr id="308" name="Google Shape;308;p52"/>
          <p:cNvSpPr txBox="1"/>
          <p:nvPr/>
        </p:nvSpPr>
        <p:spPr>
          <a:xfrm>
            <a:off x="5770780" y="2545250"/>
            <a:ext cx="3811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SPONSORS</a:t>
            </a:r>
            <a:endParaRPr sz="700"/>
          </a:p>
        </p:txBody>
      </p:sp>
      <p:grpSp>
        <p:nvGrpSpPr>
          <p:cNvPr id="309" name="Google Shape;309;p52"/>
          <p:cNvGrpSpPr/>
          <p:nvPr/>
        </p:nvGrpSpPr>
        <p:grpSpPr>
          <a:xfrm>
            <a:off x="397413" y="2011530"/>
            <a:ext cx="1285100" cy="1091901"/>
            <a:chOff x="0" y="0"/>
            <a:chExt cx="676903" cy="575139"/>
          </a:xfrm>
        </p:grpSpPr>
        <p:sp>
          <p:nvSpPr>
            <p:cNvPr id="310" name="Google Shape;310;p52"/>
            <p:cNvSpPr/>
            <p:nvPr/>
          </p:nvSpPr>
          <p:spPr>
            <a:xfrm>
              <a:off x="0" y="0"/>
              <a:ext cx="676903" cy="575139"/>
            </a:xfrm>
            <a:custGeom>
              <a:rect b="b" l="l" r="r" t="t"/>
              <a:pathLst>
                <a:path extrusionOk="0" h="575139" w="676903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52"/>
            <p:cNvSpPr txBox="1"/>
            <p:nvPr/>
          </p:nvSpPr>
          <p:spPr>
            <a:xfrm>
              <a:off x="0" y="9525"/>
              <a:ext cx="6768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52"/>
          <p:cNvSpPr/>
          <p:nvPr/>
        </p:nvSpPr>
        <p:spPr>
          <a:xfrm>
            <a:off x="716821" y="2326970"/>
            <a:ext cx="646241" cy="460985"/>
          </a:xfrm>
          <a:custGeom>
            <a:rect b="b" l="l" r="r" t="t"/>
            <a:pathLst>
              <a:path extrusionOk="0" h="921970" w="1292482">
                <a:moveTo>
                  <a:pt x="0" y="0"/>
                </a:moveTo>
                <a:lnTo>
                  <a:pt x="1292482" y="0"/>
                </a:lnTo>
                <a:lnTo>
                  <a:pt x="1292482" y="921970"/>
                </a:lnTo>
                <a:lnTo>
                  <a:pt x="0" y="92197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grpSp>
        <p:nvGrpSpPr>
          <p:cNvPr id="313" name="Google Shape;313;p52"/>
          <p:cNvGrpSpPr/>
          <p:nvPr/>
        </p:nvGrpSpPr>
        <p:grpSpPr>
          <a:xfrm>
            <a:off x="364815" y="592008"/>
            <a:ext cx="1285100" cy="1091901"/>
            <a:chOff x="0" y="0"/>
            <a:chExt cx="676903" cy="575139"/>
          </a:xfrm>
        </p:grpSpPr>
        <p:sp>
          <p:nvSpPr>
            <p:cNvPr id="314" name="Google Shape;314;p52"/>
            <p:cNvSpPr/>
            <p:nvPr/>
          </p:nvSpPr>
          <p:spPr>
            <a:xfrm>
              <a:off x="0" y="0"/>
              <a:ext cx="676903" cy="575139"/>
            </a:xfrm>
            <a:custGeom>
              <a:rect b="b" l="l" r="r" t="t"/>
              <a:pathLst>
                <a:path extrusionOk="0" h="575139" w="676903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52"/>
            <p:cNvSpPr txBox="1"/>
            <p:nvPr/>
          </p:nvSpPr>
          <p:spPr>
            <a:xfrm>
              <a:off x="0" y="9525"/>
              <a:ext cx="6768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52"/>
          <p:cNvSpPr/>
          <p:nvPr/>
        </p:nvSpPr>
        <p:spPr>
          <a:xfrm>
            <a:off x="646717" y="777314"/>
            <a:ext cx="721254" cy="721254"/>
          </a:xfrm>
          <a:custGeom>
            <a:rect b="b" l="l" r="r" t="t"/>
            <a:pathLst>
              <a:path extrusionOk="0" h="1442507" w="1442507">
                <a:moveTo>
                  <a:pt x="0" y="0"/>
                </a:moveTo>
                <a:lnTo>
                  <a:pt x="1442506" y="0"/>
                </a:lnTo>
                <a:lnTo>
                  <a:pt x="1442506" y="1442507"/>
                </a:lnTo>
                <a:lnTo>
                  <a:pt x="0" y="144250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grpSp>
        <p:nvGrpSpPr>
          <p:cNvPr id="317" name="Google Shape;317;p52"/>
          <p:cNvGrpSpPr/>
          <p:nvPr/>
        </p:nvGrpSpPr>
        <p:grpSpPr>
          <a:xfrm>
            <a:off x="410720" y="3459627"/>
            <a:ext cx="1285100" cy="1091901"/>
            <a:chOff x="0" y="0"/>
            <a:chExt cx="676903" cy="575139"/>
          </a:xfrm>
        </p:grpSpPr>
        <p:sp>
          <p:nvSpPr>
            <p:cNvPr id="318" name="Google Shape;318;p52"/>
            <p:cNvSpPr/>
            <p:nvPr/>
          </p:nvSpPr>
          <p:spPr>
            <a:xfrm>
              <a:off x="0" y="0"/>
              <a:ext cx="676903" cy="575139"/>
            </a:xfrm>
            <a:custGeom>
              <a:rect b="b" l="l" r="r" t="t"/>
              <a:pathLst>
                <a:path extrusionOk="0" h="575139" w="676903">
                  <a:moveTo>
                    <a:pt x="153626" y="0"/>
                  </a:moveTo>
                  <a:lnTo>
                    <a:pt x="523277" y="0"/>
                  </a:lnTo>
                  <a:cubicBezTo>
                    <a:pt x="564021" y="0"/>
                    <a:pt x="603096" y="16186"/>
                    <a:pt x="631907" y="44996"/>
                  </a:cubicBezTo>
                  <a:cubicBezTo>
                    <a:pt x="660717" y="73807"/>
                    <a:pt x="676903" y="112882"/>
                    <a:pt x="676903" y="153626"/>
                  </a:cubicBezTo>
                  <a:lnTo>
                    <a:pt x="676903" y="421512"/>
                  </a:lnTo>
                  <a:cubicBezTo>
                    <a:pt x="676903" y="462256"/>
                    <a:pt x="660717" y="501332"/>
                    <a:pt x="631907" y="530143"/>
                  </a:cubicBezTo>
                  <a:cubicBezTo>
                    <a:pt x="603096" y="558953"/>
                    <a:pt x="564021" y="575139"/>
                    <a:pt x="523277" y="575139"/>
                  </a:cubicBezTo>
                  <a:lnTo>
                    <a:pt x="153626" y="575139"/>
                  </a:lnTo>
                  <a:cubicBezTo>
                    <a:pt x="68781" y="575139"/>
                    <a:pt x="0" y="506358"/>
                    <a:pt x="0" y="421512"/>
                  </a:cubicBezTo>
                  <a:lnTo>
                    <a:pt x="0" y="153626"/>
                  </a:lnTo>
                  <a:cubicBezTo>
                    <a:pt x="0" y="112882"/>
                    <a:pt x="16186" y="73807"/>
                    <a:pt x="44996" y="44996"/>
                  </a:cubicBezTo>
                  <a:cubicBezTo>
                    <a:pt x="73807" y="16186"/>
                    <a:pt x="112882" y="0"/>
                    <a:pt x="153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52"/>
            <p:cNvSpPr txBox="1"/>
            <p:nvPr/>
          </p:nvSpPr>
          <p:spPr>
            <a:xfrm>
              <a:off x="0" y="9525"/>
              <a:ext cx="6768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52"/>
          <p:cNvSpPr/>
          <p:nvPr/>
        </p:nvSpPr>
        <p:spPr>
          <a:xfrm>
            <a:off x="646717" y="3665703"/>
            <a:ext cx="813064" cy="813064"/>
          </a:xfrm>
          <a:custGeom>
            <a:rect b="b" l="l" r="r" t="t"/>
            <a:pathLst>
              <a:path extrusionOk="0" h="1626128" w="1626128">
                <a:moveTo>
                  <a:pt x="0" y="0"/>
                </a:moveTo>
                <a:lnTo>
                  <a:pt x="1626128" y="0"/>
                </a:lnTo>
                <a:lnTo>
                  <a:pt x="1626128" y="1626128"/>
                </a:lnTo>
                <a:lnTo>
                  <a:pt x="0" y="1626128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52"/>
          <p:cNvSpPr txBox="1"/>
          <p:nvPr/>
        </p:nvSpPr>
        <p:spPr>
          <a:xfrm>
            <a:off x="2275600" y="2500375"/>
            <a:ext cx="35445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Andrethaddies@connect2greatness.org</a:t>
            </a:r>
            <a:endParaRPr sz="100"/>
          </a:p>
        </p:txBody>
      </p:sp>
      <p:sp>
        <p:nvSpPr>
          <p:cNvPr id="322" name="Google Shape;322;p52"/>
          <p:cNvSpPr txBox="1"/>
          <p:nvPr/>
        </p:nvSpPr>
        <p:spPr>
          <a:xfrm>
            <a:off x="2275598" y="2133527"/>
            <a:ext cx="290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 sz="700"/>
          </a:p>
        </p:txBody>
      </p:sp>
      <p:sp>
        <p:nvSpPr>
          <p:cNvPr id="323" name="Google Shape;323;p52"/>
          <p:cNvSpPr txBox="1"/>
          <p:nvPr/>
        </p:nvSpPr>
        <p:spPr>
          <a:xfrm>
            <a:off x="2240463" y="3921438"/>
            <a:ext cx="290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</a:rPr>
              <a:t>561.503.8455</a:t>
            </a:r>
            <a:endParaRPr sz="700"/>
          </a:p>
        </p:txBody>
      </p:sp>
      <p:sp>
        <p:nvSpPr>
          <p:cNvPr id="324" name="Google Shape;324;p52"/>
          <p:cNvSpPr txBox="1"/>
          <p:nvPr/>
        </p:nvSpPr>
        <p:spPr>
          <a:xfrm>
            <a:off x="2240463" y="3581735"/>
            <a:ext cx="2902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NUMBER</a:t>
            </a:r>
            <a:endParaRPr sz="700"/>
          </a:p>
        </p:txBody>
      </p:sp>
      <p:sp>
        <p:nvSpPr>
          <p:cNvPr id="325" name="Google Shape;325;p52"/>
          <p:cNvSpPr txBox="1"/>
          <p:nvPr/>
        </p:nvSpPr>
        <p:spPr>
          <a:xfrm>
            <a:off x="2259959" y="1008852"/>
            <a:ext cx="32760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5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  <a:p>
            <a:pPr indent="0" lvl="0" marL="0" marR="0" rtl="0" algn="l">
              <a:lnSpc>
                <a:spcPct val="15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Prime Time Palm Beach County</a:t>
            </a:r>
            <a:endParaRPr sz="700"/>
          </a:p>
        </p:txBody>
      </p:sp>
      <p:sp>
        <p:nvSpPr>
          <p:cNvPr id="326" name="Google Shape;326;p52"/>
          <p:cNvSpPr txBox="1"/>
          <p:nvPr/>
        </p:nvSpPr>
        <p:spPr>
          <a:xfrm>
            <a:off x="2256150" y="496625"/>
            <a:ext cx="3960600" cy="48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25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Andre Thaddies, Executive Director </a:t>
            </a:r>
            <a:r>
              <a:rPr b="1" lang="en" sz="1200">
                <a:solidFill>
                  <a:schemeClr val="lt1"/>
                </a:solidFill>
              </a:rPr>
              <a:t> </a:t>
            </a:r>
            <a:endParaRPr sz="100">
              <a:solidFill>
                <a:schemeClr val="lt1"/>
              </a:solidFill>
            </a:endParaRPr>
          </a:p>
        </p:txBody>
      </p:sp>
      <p:pic>
        <p:nvPicPr>
          <p:cNvPr id="327" name="Google Shape;327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5646" y="2072563"/>
            <a:ext cx="903417" cy="81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4000" y="3616375"/>
            <a:ext cx="66675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55675" y="581622"/>
            <a:ext cx="1294300" cy="1112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6" title="ChatGPT Image May 2, 2026, 06_58_3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400" y="0"/>
            <a:ext cx="88683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/>
          <p:nvPr/>
        </p:nvSpPr>
        <p:spPr>
          <a:xfrm>
            <a:off x="423060" y="3766320"/>
            <a:ext cx="8297881" cy="1146861"/>
          </a:xfrm>
          <a:custGeom>
            <a:rect b="b" l="l" r="r" t="t"/>
            <a:pathLst>
              <a:path extrusionOk="0" h="2293723" w="16595761">
                <a:moveTo>
                  <a:pt x="0" y="0"/>
                </a:moveTo>
                <a:lnTo>
                  <a:pt x="16595762" y="0"/>
                </a:lnTo>
                <a:lnTo>
                  <a:pt x="16595762" y="2293723"/>
                </a:lnTo>
                <a:lnTo>
                  <a:pt x="0" y="22937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35" name="Google Shape;3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9458" y="1044975"/>
            <a:ext cx="2674650" cy="26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7" title="ChatGPT Image May 2, 2026, 07_01_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20749" cy="5076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8" title="ChatGPT Image May 2, 2026, 07_04_06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9581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reate an image with this and include the C2G logo Young people don’t just experience our programs—they experience our thinking, our energy, and our assumptions. "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ring about young people&#10;is not the same as&#10;impacting young people&#10;keep the C2G logo"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700" y="0"/>
            <a:ext cx="92106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 title="Andre Thaddi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900" y="669139"/>
            <a:ext cx="2251199" cy="337762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" name="Google Shape;183;p31" title="Connect to greatness-Cas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8074" y="669150"/>
            <a:ext cx="2435902" cy="3377603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" name="Google Shape;18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0" y="4579075"/>
            <a:ext cx="3152775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2179800" y="4196813"/>
            <a:ext cx="24774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Andre Thaddies, Executive Director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4853400" y="4114825"/>
            <a:ext cx="3016800" cy="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Dr. Cassondra Corbin-Thaddies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Founder</a:t>
            </a:r>
            <a:endParaRPr b="1"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2" title="ChatGPT Image May 3, 2026, 04_40_27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" y="0"/>
            <a:ext cx="913913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2G">
  <a:themeElements>
    <a:clrScheme name="Simple Light">
      <a:dk1>
        <a:srgbClr val="00EE77"/>
      </a:dk1>
      <a:lt1>
        <a:srgbClr val="FFFFFF"/>
      </a:lt1>
      <a:dk2>
        <a:srgbClr val="595959"/>
      </a:dk2>
      <a:lt2>
        <a:srgbClr val="FF9900"/>
      </a:lt2>
      <a:accent1>
        <a:srgbClr val="4285F4"/>
      </a:accent1>
      <a:accent2>
        <a:srgbClr val="212121"/>
      </a:accent2>
      <a:accent3>
        <a:srgbClr val="78909C"/>
      </a:accent3>
      <a:accent4>
        <a:srgbClr val="FF9900"/>
      </a:accent4>
      <a:accent5>
        <a:srgbClr val="0097A7"/>
      </a:accent5>
      <a:accent6>
        <a:srgbClr val="EEFF41"/>
      </a:accent6>
      <a:hlink>
        <a:srgbClr val="1155C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E12F70A4BDDC41BB130B8D47D1EDCA" ma:contentTypeVersion="16" ma:contentTypeDescription="Create a new document." ma:contentTypeScope="" ma:versionID="30aaaf81ea5181e88ff19418b2430754">
  <xsd:schema xmlns:xsd="http://www.w3.org/2001/XMLSchema" xmlns:xs="http://www.w3.org/2001/XMLSchema" xmlns:p="http://schemas.microsoft.com/office/2006/metadata/properties" xmlns:ns2="7989c510-bc00-4dd7-a769-5bb6bca90be0" xmlns:ns3="67019374-79e9-427f-b47c-b9897d602eb1" targetNamespace="http://schemas.microsoft.com/office/2006/metadata/properties" ma:root="true" ma:fieldsID="8dd8561148253d19853605552c389130" ns2:_="" ns3:_="">
    <xsd:import namespace="7989c510-bc00-4dd7-a769-5bb6bca90be0"/>
    <xsd:import namespace="67019374-79e9-427f-b47c-b9897d602e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9c510-bc00-4dd7-a769-5bb6bca90b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f4baa66-6f15-475c-bab3-b27d3a9936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19374-79e9-427f-b47c-b9897d602e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849559c-62f6-40a1-82fc-36551acaa646}" ma:internalName="TaxCatchAll" ma:showField="CatchAllData" ma:web="67019374-79e9-427f-b47c-b9897d602e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019374-79e9-427f-b47c-b9897d602eb1" xsi:nil="true"/>
    <lcf76f155ced4ddcb4097134ff3c332f xmlns="7989c510-bc00-4dd7-a769-5bb6bca90be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10D992A-715F-4AA2-8AEC-F03A85260890}"/>
</file>

<file path=customXml/itemProps2.xml><?xml version="1.0" encoding="utf-8"?>
<ds:datastoreItem xmlns:ds="http://schemas.openxmlformats.org/officeDocument/2006/customXml" ds:itemID="{44CF5838-ADCF-46F8-83B8-F79D4633C404}"/>
</file>

<file path=customXml/itemProps3.xml><?xml version="1.0" encoding="utf-8"?>
<ds:datastoreItem xmlns:ds="http://schemas.openxmlformats.org/officeDocument/2006/customXml" ds:itemID="{F82D21E2-6FCB-40D4-ADB4-3D80CE40A4C9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0x0101003EE12F70A4BDDC41BB130B8D47D1EDCA</vt:lpwstr>
  </property>
</Properties>
</file>